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3E3_985CB97A.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65" r:id="rId6"/>
  </p:sldMasterIdLst>
  <p:notesMasterIdLst>
    <p:notesMasterId r:id="rId16"/>
  </p:notesMasterIdLst>
  <p:sldIdLst>
    <p:sldId id="985" r:id="rId7"/>
    <p:sldId id="889" r:id="rId8"/>
    <p:sldId id="995" r:id="rId9"/>
    <p:sldId id="987" r:id="rId10"/>
    <p:sldId id="994" r:id="rId11"/>
    <p:sldId id="993" r:id="rId12"/>
    <p:sldId id="991" r:id="rId13"/>
    <p:sldId id="992" r:id="rId14"/>
    <p:sldId id="295" r:id="rId1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93FD2A-3CBD-52DA-E09E-57FC9BCB522E}" name="Caroline Bouchard" initials="CB" userId="S::cabou193@ulaval.ca::1902127b-28da-44ed-a6ab-6429d8c5207d" providerId="AD"/>
  <p188:author id="{C7A9B734-2D67-A5F3-FB48-CE332C2B1E29}" name="Eveline Gueppe" initials="EG" userId="S::evgue@ulaval.ca::0ece85b5-0ca6-4328-b36c-324f5e8348fd" providerId="AD"/>
  <p188:author id="{C36DDC3F-E259-C21C-371E-B34E0BD6DEA9}" name="Justine Pronovost" initials="JP" userId="S::justine.pronovost@concordia.ca::07ba86d8-97d5-4903-ae5a-bbf36be443e9" providerId="AD"/>
  <p188:author id="{9AB35A50-E2BA-767D-E4F8-798BE0D12E9A}" name="Caroline Bouchard" initials="CB" userId="S::CABOU193@ulaval.ca::1902127b-28da-44ed-a6ab-6429d8c5207d" providerId="AD"/>
  <p188:author id="{F6972B72-9FA1-D49C-2E93-25F193A34BDA}" name="Justine Pronovost" initials="JP" userId="S::jupro75@ulaval.ca::83dbc45b-284c-4d6d-9f7d-85b76c5362fe" providerId="AD"/>
  <p188:author id="{7276FB76-FAA7-29A5-635B-F6A887C17D4D}" name="Justine Pronovost" initials="" userId="S::JUPRO75@ulaval.ca::83dbc45b-284c-4d6d-9f7d-85b76c5362fe" providerId="AD"/>
  <p188:author id="{10D640AE-AED6-49B6-7AD9-0682C1864C41}" name="Martine Asselin" initials="" userId="S::MAASS123@ulaval.ca::2954fc16-008e-47c8-b63d-780b2cd85d36" providerId="AD"/>
  <p188:author id="{1A104ECF-2420-CA30-C13A-A349390EFECC}" name="Eveline Gueppe" initials="" userId="S::EVGUE@ulaval.ca::0ece85b5-0ca6-4328-b36c-324f5e8348fd" providerId="AD"/>
  <p188:author id="{85C0DCE6-3934-5834-91C0-B8F223D1662F}" name="Michèle Leboeuf" initials="ML" userId="S::MILEB131@ulaval.ca::0f4098eb-562b-49b6-ac8b-c45336566dbe" providerId="AD"/>
  <p188:author id="{142807EC-32F6-9B83-7AE6-7E8F547D8C85}" name="Catherine Julien" initials="CJ" userId="S::cajul19@ulaval.ca::4b2d8502-b074-436b-8545-a9a9947edb1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EB"/>
    <a:srgbClr val="FFDA3F"/>
    <a:srgbClr val="FFFFFF"/>
    <a:srgbClr val="D0A172"/>
    <a:srgbClr val="000000"/>
    <a:srgbClr val="4747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7CB06E-43DA-FE33-C321-74FFDBAE9F3B}" v="23" dt="2025-11-27T19:05:53.059"/>
    <p1510:client id="{6C7A3FA9-89E2-8C5C-3DA2-582AE98250BF}" v="27" dt="2025-11-25T22:01:11.921"/>
    <p1510:client id="{8109AD30-C90D-150A-38C8-D50856D70267}" v="5" dt="2025-11-27T19:06:24.621"/>
    <p1510:client id="{E7526BD4-2363-FABC-7185-878FE0B1E5D8}" v="35" dt="2025-11-27T19:05:07.230"/>
  </p1510:revLst>
</p1510:revInfo>
</file>

<file path=ppt/tableStyles.xml><?xml version="1.0" encoding="utf-8"?>
<a:tblStyleLst xmlns:a="http://schemas.openxmlformats.org/drawingml/2006/main" def="{5C22544A-7EE6-4342-B048-85BDC9FD1C3A}">
  <a:tblStyle styleId="{10A1B5D5-9B99-4C35-A422-299274C87663}" styleName="Style moyen 1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418"/>
    <p:restoredTop sz="84049"/>
  </p:normalViewPr>
  <p:slideViewPr>
    <p:cSldViewPr snapToGrid="0">
      <p:cViewPr varScale="1">
        <p:scale>
          <a:sx n="89" d="100"/>
          <a:sy n="89" d="100"/>
        </p:scale>
        <p:origin x="77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23" Type="http://schemas.microsoft.com/office/2018/10/relationships/authors" Target="authors.xml"/><Relationship Id="rId10" Type="http://schemas.openxmlformats.org/officeDocument/2006/relationships/slide" Target="slides/slide4.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e Bouchard" userId="S::cabou193@ulaval.ca::1902127b-28da-44ed-a6ab-6429d8c5207d" providerId="AD" clId="Web-{75A09D86-FD5B-7743-64DD-E292B02BF019}"/>
    <pc:docChg chg="addSld delSld">
      <pc:chgData name="Caroline Bouchard" userId="S::cabou193@ulaval.ca::1902127b-28da-44ed-a6ab-6429d8c5207d" providerId="AD" clId="Web-{75A09D86-FD5B-7743-64DD-E292B02BF019}" dt="2025-11-11T12:49:28.924" v="5"/>
      <pc:docMkLst>
        <pc:docMk/>
      </pc:docMkLst>
    </pc:docChg>
  </pc:docChgLst>
  <pc:docChgLst>
    <pc:chgData name="Justine Pronovost" userId="S::jupro75@ulaval.ca::83dbc45b-284c-4d6d-9f7d-85b76c5362fe" providerId="AD" clId="Web-{E7526BD4-2363-FABC-7185-878FE0B1E5D8}"/>
    <pc:docChg chg="modSld sldOrd">
      <pc:chgData name="Justine Pronovost" userId="S::jupro75@ulaval.ca::83dbc45b-284c-4d6d-9f7d-85b76c5362fe" providerId="AD" clId="Web-{E7526BD4-2363-FABC-7185-878FE0B1E5D8}" dt="2025-11-27T19:05:07.230" v="32"/>
      <pc:docMkLst>
        <pc:docMk/>
      </pc:docMkLst>
      <pc:sldChg chg="addSp delSp modSp">
        <pc:chgData name="Justine Pronovost" userId="S::jupro75@ulaval.ca::83dbc45b-284c-4d6d-9f7d-85b76c5362fe" providerId="AD" clId="Web-{E7526BD4-2363-FABC-7185-878FE0B1E5D8}" dt="2025-11-27T19:05:07.230" v="32"/>
        <pc:sldMkLst>
          <pc:docMk/>
          <pc:sldMk cId="2167239055" sldId="295"/>
        </pc:sldMkLst>
        <pc:spChg chg="mod">
          <ac:chgData name="Justine Pronovost" userId="S::jupro75@ulaval.ca::83dbc45b-284c-4d6d-9f7d-85b76c5362fe" providerId="AD" clId="Web-{E7526BD4-2363-FABC-7185-878FE0B1E5D8}" dt="2025-11-27T19:05:02.042" v="28" actId="20577"/>
          <ac:spMkLst>
            <pc:docMk/>
            <pc:sldMk cId="2167239055" sldId="295"/>
            <ac:spMk id="3" creationId="{9DE04705-37EB-5436-FDD7-82BC9FA0D698}"/>
          </ac:spMkLst>
        </pc:spChg>
        <pc:spChg chg="add del mod">
          <ac:chgData name="Justine Pronovost" userId="S::jupro75@ulaval.ca::83dbc45b-284c-4d6d-9f7d-85b76c5362fe" providerId="AD" clId="Web-{E7526BD4-2363-FABC-7185-878FE0B1E5D8}" dt="2025-11-27T19:05:07.230" v="32"/>
          <ac:spMkLst>
            <pc:docMk/>
            <pc:sldMk cId="2167239055" sldId="295"/>
            <ac:spMk id="6" creationId="{6C712C35-7AC5-58F8-4CCA-86CBE2FD87DF}"/>
          </ac:spMkLst>
        </pc:spChg>
      </pc:sldChg>
      <pc:sldChg chg="modSp">
        <pc:chgData name="Justine Pronovost" userId="S::jupro75@ulaval.ca::83dbc45b-284c-4d6d-9f7d-85b76c5362fe" providerId="AD" clId="Web-{E7526BD4-2363-FABC-7185-878FE0B1E5D8}" dt="2025-11-27T19:03:43.321" v="20" actId="20577"/>
        <pc:sldMkLst>
          <pc:docMk/>
          <pc:sldMk cId="527697802" sldId="889"/>
        </pc:sldMkLst>
        <pc:spChg chg="mod">
          <ac:chgData name="Justine Pronovost" userId="S::jupro75@ulaval.ca::83dbc45b-284c-4d6d-9f7d-85b76c5362fe" providerId="AD" clId="Web-{E7526BD4-2363-FABC-7185-878FE0B1E5D8}" dt="2025-11-27T19:03:43.321" v="20" actId="20577"/>
          <ac:spMkLst>
            <pc:docMk/>
            <pc:sldMk cId="527697802" sldId="889"/>
            <ac:spMk id="3" creationId="{7385DB2A-23CD-63C6-CD35-F9C10CF957DF}"/>
          </ac:spMkLst>
        </pc:spChg>
      </pc:sldChg>
      <pc:sldChg chg="ord">
        <pc:chgData name="Justine Pronovost" userId="S::jupro75@ulaval.ca::83dbc45b-284c-4d6d-9f7d-85b76c5362fe" providerId="AD" clId="Web-{E7526BD4-2363-FABC-7185-878FE0B1E5D8}" dt="2025-11-27T19:04:13.931" v="21"/>
        <pc:sldMkLst>
          <pc:docMk/>
          <pc:sldMk cId="2556213626" sldId="995"/>
        </pc:sldMkLst>
      </pc:sldChg>
    </pc:docChg>
  </pc:docChgLst>
  <pc:docChgLst>
    <pc:chgData name="Justine Pronovost" userId="S::jupro75@ulaval.ca::83dbc45b-284c-4d6d-9f7d-85b76c5362fe" providerId="AD" clId="Web-{637CB06E-43DA-FE33-C321-74FFDBAE9F3B}"/>
    <pc:docChg chg="modSld">
      <pc:chgData name="Justine Pronovost" userId="S::jupro75@ulaval.ca::83dbc45b-284c-4d6d-9f7d-85b76c5362fe" providerId="AD" clId="Web-{637CB06E-43DA-FE33-C321-74FFDBAE9F3B}" dt="2025-11-27T19:05:53.059" v="17" actId="1076"/>
      <pc:docMkLst>
        <pc:docMk/>
      </pc:docMkLst>
      <pc:sldChg chg="addSp delSp modSp">
        <pc:chgData name="Justine Pronovost" userId="S::jupro75@ulaval.ca::83dbc45b-284c-4d6d-9f7d-85b76c5362fe" providerId="AD" clId="Web-{637CB06E-43DA-FE33-C321-74FFDBAE9F3B}" dt="2025-11-27T19:05:53.059" v="17" actId="1076"/>
        <pc:sldMkLst>
          <pc:docMk/>
          <pc:sldMk cId="2167239055" sldId="295"/>
        </pc:sldMkLst>
        <pc:spChg chg="add del mod">
          <ac:chgData name="Justine Pronovost" userId="S::jupro75@ulaval.ca::83dbc45b-284c-4d6d-9f7d-85b76c5362fe" providerId="AD" clId="Web-{637CB06E-43DA-FE33-C321-74FFDBAE9F3B}" dt="2025-11-27T19:05:29.402" v="3"/>
          <ac:spMkLst>
            <pc:docMk/>
            <pc:sldMk cId="2167239055" sldId="295"/>
            <ac:spMk id="6" creationId="{7561D544-A3E8-3235-FBF4-02C10CB352F3}"/>
          </ac:spMkLst>
        </pc:spChg>
        <pc:spChg chg="add mod">
          <ac:chgData name="Justine Pronovost" userId="S::jupro75@ulaval.ca::83dbc45b-284c-4d6d-9f7d-85b76c5362fe" providerId="AD" clId="Web-{637CB06E-43DA-FE33-C321-74FFDBAE9F3B}" dt="2025-11-27T19:05:49.481" v="16" actId="14100"/>
          <ac:spMkLst>
            <pc:docMk/>
            <pc:sldMk cId="2167239055" sldId="295"/>
            <ac:spMk id="8" creationId="{14988AA8-1F44-B167-C969-5F699015574D}"/>
          </ac:spMkLst>
        </pc:spChg>
        <pc:picChg chg="mod">
          <ac:chgData name="Justine Pronovost" userId="S::jupro75@ulaval.ca::83dbc45b-284c-4d6d-9f7d-85b76c5362fe" providerId="AD" clId="Web-{637CB06E-43DA-FE33-C321-74FFDBAE9F3B}" dt="2025-11-27T19:05:53.059" v="17" actId="1076"/>
          <ac:picMkLst>
            <pc:docMk/>
            <pc:sldMk cId="2167239055" sldId="295"/>
            <ac:picMk id="4" creationId="{418A5D75-0CF6-874C-739F-F59DDAB714B9}"/>
          </ac:picMkLst>
        </pc:picChg>
      </pc:sldChg>
    </pc:docChg>
  </pc:docChgLst>
  <pc:docChgLst>
    <pc:chgData name="Justine Pronovost" userId="S::jupro75@ulaval.ca::83dbc45b-284c-4d6d-9f7d-85b76c5362fe" providerId="AD" clId="Web-{8109AD30-C90D-150A-38C8-D50856D70267}"/>
    <pc:docChg chg="modSld">
      <pc:chgData name="Justine Pronovost" userId="S::jupro75@ulaval.ca::83dbc45b-284c-4d6d-9f7d-85b76c5362fe" providerId="AD" clId="Web-{8109AD30-C90D-150A-38C8-D50856D70267}" dt="2025-11-27T19:06:23.699" v="3" actId="20577"/>
      <pc:docMkLst>
        <pc:docMk/>
      </pc:docMkLst>
      <pc:sldChg chg="modSp">
        <pc:chgData name="Justine Pronovost" userId="S::jupro75@ulaval.ca::83dbc45b-284c-4d6d-9f7d-85b76c5362fe" providerId="AD" clId="Web-{8109AD30-C90D-150A-38C8-D50856D70267}" dt="2025-11-27T19:06:23.699" v="3" actId="20577"/>
        <pc:sldMkLst>
          <pc:docMk/>
          <pc:sldMk cId="2167239055" sldId="295"/>
        </pc:sldMkLst>
        <pc:spChg chg="mod">
          <ac:chgData name="Justine Pronovost" userId="S::jupro75@ulaval.ca::83dbc45b-284c-4d6d-9f7d-85b76c5362fe" providerId="AD" clId="Web-{8109AD30-C90D-150A-38C8-D50856D70267}" dt="2025-11-27T19:06:23.699" v="3" actId="20577"/>
          <ac:spMkLst>
            <pc:docMk/>
            <pc:sldMk cId="2167239055" sldId="295"/>
            <ac:spMk id="8" creationId="{14988AA8-1F44-B167-C969-5F699015574D}"/>
          </ac:spMkLst>
        </pc:spChg>
      </pc:sldChg>
    </pc:docChg>
  </pc:docChgLst>
  <pc:docChgLst>
    <pc:chgData name="Eveline Gueppe" userId="S::evgue@ulaval.ca::0ece85b5-0ca6-4328-b36c-324f5e8348fd" providerId="AD" clId="Web-{6C7A3FA9-89E2-8C5C-3DA2-582AE98250BF}"/>
    <pc:docChg chg="addSld delSld modSld">
      <pc:chgData name="Eveline Gueppe" userId="S::evgue@ulaval.ca::0ece85b5-0ca6-4328-b36c-324f5e8348fd" providerId="AD" clId="Web-{6C7A3FA9-89E2-8C5C-3DA2-582AE98250BF}" dt="2025-11-25T22:01:11.921" v="26" actId="1076"/>
      <pc:docMkLst>
        <pc:docMk/>
      </pc:docMkLst>
      <pc:sldChg chg="modSp add">
        <pc:chgData name="Eveline Gueppe" userId="S::evgue@ulaval.ca::0ece85b5-0ca6-4328-b36c-324f5e8348fd" providerId="AD" clId="Web-{6C7A3FA9-89E2-8C5C-3DA2-582AE98250BF}" dt="2025-11-25T22:01:11.921" v="26" actId="1076"/>
        <pc:sldMkLst>
          <pc:docMk/>
          <pc:sldMk cId="2556213626" sldId="995"/>
        </pc:sldMkLst>
        <pc:picChg chg="mod">
          <ac:chgData name="Eveline Gueppe" userId="S::evgue@ulaval.ca::0ece85b5-0ca6-4328-b36c-324f5e8348fd" providerId="AD" clId="Web-{6C7A3FA9-89E2-8C5C-3DA2-582AE98250BF}" dt="2025-11-25T22:00:13.499" v="21" actId="14100"/>
          <ac:picMkLst>
            <pc:docMk/>
            <pc:sldMk cId="2556213626" sldId="995"/>
            <ac:picMk id="2" creationId="{EC16B2E2-A285-5CAA-6EDB-BCB42B561975}"/>
          </ac:picMkLst>
        </pc:picChg>
        <pc:picChg chg="mod">
          <ac:chgData name="Eveline Gueppe" userId="S::evgue@ulaval.ca::0ece85b5-0ca6-4328-b36c-324f5e8348fd" providerId="AD" clId="Web-{6C7A3FA9-89E2-8C5C-3DA2-582AE98250BF}" dt="2025-11-25T21:57:41.733" v="4" actId="1076"/>
          <ac:picMkLst>
            <pc:docMk/>
            <pc:sldMk cId="2556213626" sldId="995"/>
            <ac:picMk id="5" creationId="{FFFEDC6B-EA83-34E9-1DD4-7603291AFF78}"/>
          </ac:picMkLst>
        </pc:picChg>
        <pc:picChg chg="mod">
          <ac:chgData name="Eveline Gueppe" userId="S::evgue@ulaval.ca::0ece85b5-0ca6-4328-b36c-324f5e8348fd" providerId="AD" clId="Web-{6C7A3FA9-89E2-8C5C-3DA2-582AE98250BF}" dt="2025-11-25T21:57:51.811" v="6" actId="1076"/>
          <ac:picMkLst>
            <pc:docMk/>
            <pc:sldMk cId="2556213626" sldId="995"/>
            <ac:picMk id="6" creationId="{43F26625-AA55-369F-814E-3EF34B403101}"/>
          </ac:picMkLst>
        </pc:picChg>
        <pc:picChg chg="mod">
          <ac:chgData name="Eveline Gueppe" userId="S::evgue@ulaval.ca::0ece85b5-0ca6-4328-b36c-324f5e8348fd" providerId="AD" clId="Web-{6C7A3FA9-89E2-8C5C-3DA2-582AE98250BF}" dt="2025-11-25T22:01:08.280" v="25" actId="1076"/>
          <ac:picMkLst>
            <pc:docMk/>
            <pc:sldMk cId="2556213626" sldId="995"/>
            <ac:picMk id="12" creationId="{6F7B9F70-8487-FD44-A9A5-E15B5FF04D82}"/>
          </ac:picMkLst>
        </pc:picChg>
        <pc:picChg chg="mod">
          <ac:chgData name="Eveline Gueppe" userId="S::evgue@ulaval.ca::0ece85b5-0ca6-4328-b36c-324f5e8348fd" providerId="AD" clId="Web-{6C7A3FA9-89E2-8C5C-3DA2-582AE98250BF}" dt="2025-11-25T21:58:14.967" v="7" actId="14100"/>
          <ac:picMkLst>
            <pc:docMk/>
            <pc:sldMk cId="2556213626" sldId="995"/>
            <ac:picMk id="20" creationId="{4F650854-7406-92E3-0E61-477F959DD29E}"/>
          </ac:picMkLst>
        </pc:picChg>
        <pc:picChg chg="mod">
          <ac:chgData name="Eveline Gueppe" userId="S::evgue@ulaval.ca::0ece85b5-0ca6-4328-b36c-324f5e8348fd" providerId="AD" clId="Web-{6C7A3FA9-89E2-8C5C-3DA2-582AE98250BF}" dt="2025-11-25T22:01:11.921" v="26" actId="1076"/>
          <ac:picMkLst>
            <pc:docMk/>
            <pc:sldMk cId="2556213626" sldId="995"/>
            <ac:picMk id="21" creationId="{DB753DAF-6102-D8BE-CCE2-9D5504B6E380}"/>
          </ac:picMkLst>
        </pc:picChg>
      </pc:sldChg>
    </pc:docChg>
  </pc:docChgLst>
</pc:chgInfo>
</file>

<file path=ppt/comments/modernComment_3E3_985CB97A.xml><?xml version="1.0" encoding="utf-8"?>
<p188:cmLst xmlns:a="http://schemas.openxmlformats.org/drawingml/2006/main" xmlns:r="http://schemas.openxmlformats.org/officeDocument/2006/relationships" xmlns:p188="http://schemas.microsoft.com/office/powerpoint/2018/8/main">
  <p188:cm id="{A26FC980-A9E2-491C-81F5-4AAF36BDD487}" authorId="{F6972B72-9FA1-D49C-2E93-25F193A34BDA}" status="resolved" created="2025-10-21T14:19:49.497" startDate="2025-11-21T16:09:04.122" dueDate="2025-11-21T16:09:04.122" assignedTo="{1A104ECF-2420-CA30-C13A-A349390EFECC}" complete="100000" title="@Louise Chetaille Tu avais réussis à retirer les fonds blancs... je n'y arrive pas! Peux-tu le faire pour moi SVP...! Merci!">
    <ac:deMkLst xmlns:ac="http://schemas.microsoft.com/office/drawing/2013/main/command">
      <pc:docMk xmlns:pc="http://schemas.microsoft.com/office/powerpoint/2013/main/command"/>
      <pc:sldMk xmlns:pc="http://schemas.microsoft.com/office/powerpoint/2013/main/command" cId="987354158" sldId="983"/>
      <ac:picMk id="22" creationId="{B319DCE8-8E06-5E5A-52E8-DC9BBB9292C9}"/>
    </ac:deMkLst>
    <p188:replyLst>
      <p188:reply id="{57BD2B16-171D-451D-BF60-108665594728}" authorId="{F6972B72-9FA1-D49C-2E93-25F193A34BDA}" created="2025-11-21T16:09:04.122">
        <p188:txBody>
          <a:bodyPr/>
          <a:lstStyle/>
          <a:p>
            <a:r>
              <a:rPr lang="fr-FR"/>
              <a:t>[@Louise Chetaille] Tu avais réussis à retirer les fonds blancs... je n'y arrive pas! Peux-tu le faire pour moi SVP...! Merci! </a:t>
            </a:r>
          </a:p>
        </p188:txBody>
      </p188:reply>
      <p188:reply id="{774583C7-3D7F-4799-8619-485B88248940}" authorId="{1A104ECF-2420-CA30-C13A-A349390EFECC}" created="2025-11-25T20:26:05.849">
        <p188:txBody>
          <a:bodyPr/>
          <a:lstStyle/>
          <a:p>
            <a:r>
              <a:rPr lang="fr-CA"/>
              <a:t>Fait ! [@Caroline Bouchard] </a:t>
            </a:r>
          </a:p>
        </p188:txBody>
      </p188:reply>
    </p188:replyLst>
    <p188:txBody>
      <a:bodyPr/>
      <a:lstStyle/>
      <a:p>
        <a:r>
          <a:rPr lang="fr-FR"/>
          <a:t>[@Justine Pronovost] Retirer le fond blanc.</a:t>
        </a:r>
      </a:p>
    </p188:txBody>
    <p188:extLst>
      <p:ext xmlns:p="http://schemas.openxmlformats.org/presentationml/2006/main" uri="{5BB2D875-25FF-4072-B9AC-8F64D62656EB}">
        <p228:taskDetails xmlns:p228="http://schemas.microsoft.com/office/powerpoint/2022/08/main">
          <p228:history>
            <p228:event time="2025-11-21T16:09:04.122" id="{1F3C5C2D-F915-4161-9D43-7B1EF39DF41B}">
              <p228:atrbtn authorId="{F6972B72-9FA1-D49C-2E93-25F193A34BDA}"/>
              <p228:anchr>
                <p228:comment id="{57BD2B16-171D-451D-BF60-108665594728}"/>
              </p228:anchr>
              <p228:add/>
            </p228:event>
            <p228:event time="2025-11-21T16:09:04.122" id="{4FC7AE5A-B376-4B54-845A-A2D73AEC26ED}">
              <p228:atrbtn authorId="{F6972B72-9FA1-D49C-2E93-25F193A34BDA}"/>
              <p228:anchr>
                <p228:comment id="{57BD2B16-171D-451D-BF60-108665594728}"/>
              </p228:anchr>
              <p228:asgn authorId="{4A543439-8511-32D6-8457-110AEB631C93}"/>
            </p228:event>
            <p228:event time="2025-11-21T16:09:04.122" id="{AB8816DB-0FA2-49BA-9F32-970C6FC4EEC3}">
              <p228:atrbtn authorId="{F6972B72-9FA1-D49C-2E93-25F193A34BDA}"/>
              <p228:anchr>
                <p228:comment id="{57BD2B16-171D-451D-BF60-108665594728}"/>
              </p228:anchr>
              <p228:date stDt="2025-11-21T16:09:04.122" endDt="2025-11-21T16:09:04.122"/>
            </p228:event>
            <p228:event time="2025-11-21T16:09:04.122" id="{8F5381B6-D3DF-47CB-A543-2C4B6F0C0422}">
              <p228:atrbtn authorId="{F6972B72-9FA1-D49C-2E93-25F193A34BDA}"/>
              <p228:anchr>
                <p228:comment id="{57BD2B16-171D-451D-BF60-108665594728}"/>
              </p228:anchr>
              <p228:title val="@Louise Chetaille Tu avais réussis à retirer les fonds blancs... je n'y arrive pas! Peux-tu le faire pour moi SVP...! Merci!"/>
            </p228:event>
            <p228:event time="2025-11-25T20:03:17.262" id="{78F61961-E8CA-8243-8F69-2DD6014B5CCA}">
              <p228:atrbtn authorId="{9AB35A50-E2BA-767D-E4F8-798BE0D12E9A}"/>
              <p228:anchr>
                <p228:comment id="{8BAF6301-1F9A-F14B-93FD-74E0548EE84E}"/>
              </p228:anchr>
              <p228:unasgnAll/>
            </p228:event>
            <p228:event time="2025-11-25T20:03:17.262" id="{D0D114BA-0E7C-024C-8146-14400B63D86B}">
              <p228:atrbtn authorId="{9AB35A50-E2BA-767D-E4F8-798BE0D12E9A}"/>
              <p228:anchr>
                <p228:comment id="{8BAF6301-1F9A-F14B-93FD-74E0548EE84E}"/>
              </p228:anchr>
              <p228:asgn authorId="{1A104ECF-2420-CA30-C13A-A349390EFECC}"/>
            </p228:event>
            <p228:event time="2025-11-25T21:35:47.056" id="{28F84429-633A-4258-B0D8-A2C4C9525304}">
              <p228:atrbtn authorId="{1A104ECF-2420-CA30-C13A-A349390EFECC}"/>
              <p228:anchr>
                <p228:comment id="{00000000-0000-0000-0000-000000000000}"/>
              </p228:anchr>
              <p228:pcntCmplt val="100000"/>
            </p228:event>
          </p228:history>
        </p228:taskDetail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548996-F8C3-4288-AEB7-74C49CE8D4BD}" type="datetimeFigureOut">
              <a:rPr lang="fr-CA" smtClean="0"/>
              <a:t>2025-11-27</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0D6262-5A70-4369-8EE6-166A62EADF25}" type="slidenum">
              <a:rPr lang="fr-CA" smtClean="0"/>
              <a:t>‹N°›</a:t>
            </a:fld>
            <a:endParaRPr lang="fr-CA"/>
          </a:p>
        </p:txBody>
      </p:sp>
    </p:spTree>
    <p:extLst>
      <p:ext uri="{BB962C8B-B14F-4D97-AF65-F5344CB8AC3E}">
        <p14:creationId xmlns:p14="http://schemas.microsoft.com/office/powerpoint/2010/main" val="2238341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CA" sz="1200" b="0" i="1" u="none" strike="noStrike" baseline="0" dirty="0">
                <a:latin typeface="TimesNewRomanPSMT"/>
              </a:rPr>
              <a:t>Cette diapositive peut être abordée de façon globale seulement (p. ex. seulement l’objectif généra). L’idée est que les partenaires et les personnes qui complèteront le questionnaire connaissent le projet Alvéoles (dans lequel s’insère le questionnaire à remplir). </a:t>
            </a:r>
          </a:p>
          <a:p>
            <a:pPr algn="l"/>
            <a:endParaRPr lang="fr-CA" sz="1200" b="1" i="0" u="none" strike="noStrike" baseline="0" dirty="0">
              <a:latin typeface="TimesNewRomanPSMT"/>
            </a:endParaRPr>
          </a:p>
          <a:p>
            <a:pPr algn="l"/>
            <a:r>
              <a:rPr lang="fr-CA" sz="1200" b="1" i="0" u="none" strike="noStrike" baseline="0" dirty="0">
                <a:latin typeface="TimesNewRomanPSMT"/>
              </a:rPr>
              <a:t>L’objectif principal </a:t>
            </a:r>
            <a:r>
              <a:rPr lang="fr-CA" sz="1200" b="0" i="0" u="none" strike="noStrike" baseline="0" dirty="0">
                <a:latin typeface="TimesNewRomanPSMT"/>
              </a:rPr>
              <a:t>du projet Alvéoles est de </a:t>
            </a:r>
            <a:r>
              <a:rPr lang="fr-CA" sz="1200" b="1" i="0" u="none" strike="noStrike" baseline="0" dirty="0">
                <a:latin typeface="TimesNewRomanPSMT"/>
              </a:rPr>
              <a:t>brosser un portrait des initiatives d’EPN en petite enfance (0 à 6 ans) au Québec</a:t>
            </a:r>
            <a:r>
              <a:rPr lang="fr-CA" sz="1200" b="0" i="0" u="none" strike="noStrike" baseline="0" dirty="0">
                <a:latin typeface="TimesNewRomanPSMT"/>
              </a:rPr>
              <a:t>, au moyen d’un questionnaire entre autres.</a:t>
            </a:r>
          </a:p>
          <a:p>
            <a:pPr algn="l"/>
            <a:endParaRPr lang="fr-CA" sz="1200" b="0" i="0" u="none" strike="noStrike" baseline="0" dirty="0">
              <a:latin typeface="TimesNewRomanPSMT"/>
            </a:endParaRPr>
          </a:p>
          <a:p>
            <a:pPr algn="l"/>
            <a:r>
              <a:rPr lang="fr-CA" sz="1200" b="0" i="0" u="none" strike="noStrike" baseline="0" dirty="0">
                <a:latin typeface="TimesNewRomanPSMT"/>
              </a:rPr>
              <a:t>Les </a:t>
            </a:r>
            <a:r>
              <a:rPr lang="fr-CA" sz="1200" b="1" i="0" u="none" strike="noStrike" baseline="0" dirty="0">
                <a:latin typeface="TimesNewRomanPSMT"/>
              </a:rPr>
              <a:t>objectifs spécifiques </a:t>
            </a:r>
            <a:r>
              <a:rPr lang="fr-CA" sz="1200" b="0" i="0" u="none" strike="noStrike" baseline="0" dirty="0">
                <a:latin typeface="TimesNewRomanPSMT"/>
              </a:rPr>
              <a:t>sont de : </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lang="fr-CA" sz="1200" b="0" i="0" u="none" strike="noStrike" baseline="0" dirty="0">
                <a:latin typeface="TimesNewRomanPSMT"/>
              </a:rPr>
              <a:t>Décrire et analyser les initiatives en EPN en petite enfance au Québec, </a:t>
            </a:r>
            <a:r>
              <a:rPr lang="fr-CA" sz="1200" b="1" i="0" u="none" strike="noStrike" baseline="0" dirty="0">
                <a:latin typeface="TimesNewRomanPSMT"/>
              </a:rPr>
              <a:t>au moyen des réponses recueillies par le questionnaire</a:t>
            </a:r>
            <a:r>
              <a:rPr lang="fr-CA" sz="1200" b="0" i="0" u="none" strike="noStrike" baseline="0" dirty="0">
                <a:latin typeface="TimesNewRomanPSMT"/>
              </a:rPr>
              <a:t> notamment; </a:t>
            </a:r>
          </a:p>
          <a:p>
            <a:pPr marL="342900" indent="-342900" algn="l">
              <a:buAutoNum type="arabicParenR"/>
            </a:pPr>
            <a:r>
              <a:rPr lang="fr-CA" sz="1200" b="0" i="0" u="none" strike="noStrike" baseline="0" dirty="0">
                <a:latin typeface="TimesNewRomanPSMT"/>
              </a:rPr>
              <a:t>Définir et circonscrire le champ de l’EPN en petite enfance au Québec ; </a:t>
            </a:r>
            <a:r>
              <a:rPr lang="fr-CA" sz="1200" b="1" i="0" u="none" strike="noStrike" baseline="0" dirty="0">
                <a:latin typeface="TimesNewRomanPSMT"/>
              </a:rPr>
              <a:t>actuellement, il existe un flou autour des pratiques d’EPN. Qui fait quoi et quand, on ne le sait pas !</a:t>
            </a:r>
          </a:p>
          <a:p>
            <a:pPr marL="342900" indent="-342900" algn="l">
              <a:buAutoNum type="arabicParenR"/>
            </a:pPr>
            <a:r>
              <a:rPr lang="fr-CA" sz="1200" b="0" i="0" u="none" strike="noStrike" baseline="0" dirty="0">
                <a:latin typeface="TimesNewRomanPSMT"/>
              </a:rPr>
              <a:t>Cibler les priorités d’action </a:t>
            </a:r>
            <a:r>
              <a:rPr lang="fr-CA" sz="1200" b="1" i="0" u="none" strike="noStrike" baseline="0" dirty="0">
                <a:latin typeface="TimesNewRomanPSMT"/>
              </a:rPr>
              <a:t>sur les plans de la recherche, la pratique et des politiques au regard de l’EPN; à partir des besoins identifier par le questionnaire, comme autour de la formation initiale et continue (développement professionnel); </a:t>
            </a:r>
          </a:p>
          <a:p>
            <a:pPr marL="342900" indent="-342900" algn="l">
              <a:buAutoNum type="arabicParenR"/>
            </a:pPr>
            <a:r>
              <a:rPr lang="fr-CA" sz="1200" b="0" i="0" u="none" strike="noStrike" baseline="0" dirty="0">
                <a:latin typeface="TimesNewRomanPSMT"/>
              </a:rPr>
              <a:t>Construire une dynamique </a:t>
            </a:r>
            <a:r>
              <a:rPr lang="fr-CA" sz="1200" b="1" i="0" u="none" strike="noStrike" baseline="0" dirty="0">
                <a:latin typeface="TimesNewRomanPSMT"/>
              </a:rPr>
              <a:t>partenariale avec des organismes phares qui contribuent activement au mouvement de l’EPN au Québec.</a:t>
            </a:r>
            <a:endParaRPr lang="en-CA" b="1" dirty="0"/>
          </a:p>
          <a:p>
            <a:endParaRPr lang="fr-CA" dirty="0"/>
          </a:p>
        </p:txBody>
      </p:sp>
      <p:sp>
        <p:nvSpPr>
          <p:cNvPr id="4" name="Espace réservé du numéro de diapositive 3"/>
          <p:cNvSpPr>
            <a:spLocks noGrp="1"/>
          </p:cNvSpPr>
          <p:nvPr>
            <p:ph type="sldNum" sz="quarter" idx="5"/>
          </p:nvPr>
        </p:nvSpPr>
        <p:spPr/>
        <p:txBody>
          <a:bodyPr/>
          <a:lstStyle/>
          <a:p>
            <a:fld id="{230D6262-5A70-4369-8EE6-166A62EADF25}" type="slidenum">
              <a:rPr lang="fr-CA" smtClean="0"/>
              <a:t>2</a:t>
            </a:fld>
            <a:endParaRPr lang="fr-CA"/>
          </a:p>
        </p:txBody>
      </p:sp>
    </p:spTree>
    <p:extLst>
      <p:ext uri="{BB962C8B-B14F-4D97-AF65-F5344CB8AC3E}">
        <p14:creationId xmlns:p14="http://schemas.microsoft.com/office/powerpoint/2010/main" val="697958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08678-F712-77E7-6641-568F8A2ACF1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B58C410-4AC5-FB21-12DC-416E9C3886B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8CF805D-8482-1A01-BC6F-6DCE22AB2812}"/>
              </a:ext>
            </a:extLst>
          </p:cNvPr>
          <p:cNvSpPr>
            <a:spLocks noGrp="1"/>
          </p:cNvSpPr>
          <p:nvPr>
            <p:ph type="body" idx="1"/>
          </p:nvPr>
        </p:nvSpPr>
        <p:spPr/>
        <p:txBody>
          <a:bodyPr/>
          <a:lstStyle/>
          <a:p>
            <a:r>
              <a:rPr lang="fr-CA"/>
              <a:t>CB</a:t>
            </a:r>
          </a:p>
        </p:txBody>
      </p:sp>
      <p:sp>
        <p:nvSpPr>
          <p:cNvPr id="4" name="Espace réservé du numéro de diapositive 3">
            <a:extLst>
              <a:ext uri="{FF2B5EF4-FFF2-40B4-BE49-F238E27FC236}">
                <a16:creationId xmlns:a16="http://schemas.microsoft.com/office/drawing/2014/main" id="{9D4020D9-51C6-F7A9-0790-9778A0715051}"/>
              </a:ext>
            </a:extLst>
          </p:cNvPr>
          <p:cNvSpPr>
            <a:spLocks noGrp="1"/>
          </p:cNvSpPr>
          <p:nvPr>
            <p:ph type="sldNum" sz="quarter" idx="5"/>
          </p:nvPr>
        </p:nvSpPr>
        <p:spPr/>
        <p:txBody>
          <a:bodyPr/>
          <a:lstStyle/>
          <a:p>
            <a:fld id="{FE2FF890-888A-411E-953D-8832AF9FA47D}" type="slidenum">
              <a:rPr lang="fr-CA" smtClean="0"/>
              <a:t>3</a:t>
            </a:fld>
            <a:endParaRPr lang="fr-CA"/>
          </a:p>
        </p:txBody>
      </p:sp>
    </p:spTree>
    <p:extLst>
      <p:ext uri="{BB962C8B-B14F-4D97-AF65-F5344CB8AC3E}">
        <p14:creationId xmlns:p14="http://schemas.microsoft.com/office/powerpoint/2010/main" val="758331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ea typeface="Calibri"/>
                <a:cs typeface="Calibri"/>
              </a:rPr>
              <a:t>Les réponses au questionnaire nous permettront de </a:t>
            </a:r>
            <a:r>
              <a:rPr lang="fr-CA" u="none" dirty="0">
                <a:ea typeface="Calibri"/>
                <a:cs typeface="Calibri"/>
              </a:rPr>
              <a:t>répondre à la question </a:t>
            </a:r>
            <a:r>
              <a:rPr lang="fr-CA" dirty="0">
                <a:ea typeface="Calibri"/>
                <a:cs typeface="Calibri"/>
              </a:rPr>
              <a:t>: </a:t>
            </a:r>
          </a:p>
          <a:p>
            <a:r>
              <a:rPr lang="fr-CA" dirty="0">
                <a:ea typeface="Calibri"/>
                <a:cs typeface="Calibri"/>
              </a:rPr>
              <a:t>« Les enfants de 0 à 6 ans (petite enfance) sont-ils en contact avec la nature dans leur milieu éducatif au Québec ? Si oui, </a:t>
            </a:r>
            <a:r>
              <a:rPr lang="fr-CA" b="1" dirty="0">
                <a:ea typeface="Calibri"/>
                <a:cs typeface="Calibri"/>
              </a:rPr>
              <a:t>où (p. ex. dans la cour, un boisé, à l’intérieur) ? </a:t>
            </a:r>
            <a:r>
              <a:rPr lang="fr-CA" dirty="0">
                <a:ea typeface="Calibri"/>
                <a:cs typeface="Calibri"/>
              </a:rPr>
              <a:t>Quand </a:t>
            </a:r>
            <a:r>
              <a:rPr lang="fr-CA" b="1" dirty="0">
                <a:ea typeface="Calibri"/>
                <a:cs typeface="Calibri"/>
              </a:rPr>
              <a:t>(p. ex. à toutes les semaines, saisons) </a:t>
            </a:r>
            <a:r>
              <a:rPr lang="fr-CA" dirty="0">
                <a:ea typeface="Calibri"/>
                <a:cs typeface="Calibri"/>
              </a:rPr>
              <a:t>? Comment </a:t>
            </a:r>
            <a:r>
              <a:rPr lang="fr-CA" b="1" dirty="0">
                <a:ea typeface="Calibri"/>
                <a:cs typeface="Calibri"/>
              </a:rPr>
              <a:t>(p. ex. que font-ils ?</a:t>
            </a:r>
            <a:r>
              <a:rPr lang="fr-CA" dirty="0">
                <a:ea typeface="Calibri"/>
                <a:cs typeface="Calibri"/>
              </a:rPr>
              <a:t> </a:t>
            </a:r>
            <a:r>
              <a:rPr lang="fr-CA" b="1" dirty="0">
                <a:ea typeface="Calibri"/>
                <a:cs typeface="Calibri"/>
              </a:rPr>
              <a:t>quel est le rôle de l’adulte) ?</a:t>
            </a:r>
          </a:p>
          <a:p>
            <a:endParaRPr lang="fr-CA" dirty="0">
              <a:ea typeface="Calibri"/>
              <a:cs typeface="Calibri"/>
            </a:endParaRPr>
          </a:p>
          <a:p>
            <a:r>
              <a:rPr lang="fr-CA" dirty="0">
                <a:ea typeface="Calibri"/>
                <a:cs typeface="Calibri"/>
              </a:rPr>
              <a:t>L'éducation par la nature (EPN) est de plus en plus populaire dans les milieux éducatifs (notamment en services de garde éducatifs, à l’éducation préscolaire et en service de garde en milieu scolaire). </a:t>
            </a:r>
          </a:p>
          <a:p>
            <a:r>
              <a:rPr lang="fr-CA" dirty="0">
                <a:ea typeface="Calibri"/>
                <a:cs typeface="Calibri"/>
              </a:rPr>
              <a:t>Toutefois, je le rappelle, on ne sait pas qui fait quoi, où, quand et comment ?</a:t>
            </a:r>
          </a:p>
          <a:p>
            <a:endParaRPr lang="fr-CA"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ea typeface="Calibri"/>
                <a:cs typeface="Calibri"/>
              </a:rPr>
              <a:t>Le projet Alvéoles souhaite relever le défi de brosser le portrait de ces initiatives de contact avec la nature, grâce à la </a:t>
            </a:r>
            <a:r>
              <a:rPr lang="fr-CA" dirty="0"/>
              <a:t>concertation et collaboration de plusieurs partenaires du milieu de la pratique, la recherche, municipal, associatif, de la formation et des décideurs publics. → Faire une cartographie </a:t>
            </a:r>
            <a:endParaRPr lang="fr-CA" dirty="0">
              <a:ea typeface="Calibri"/>
              <a:cs typeface="Calibri"/>
            </a:endParaRPr>
          </a:p>
          <a:p>
            <a:endParaRPr lang="fr-CA" dirty="0">
              <a:ea typeface="Calibri"/>
              <a:cs typeface="Calibri"/>
            </a:endParaRPr>
          </a:p>
          <a:p>
            <a:r>
              <a:rPr lang="fr-CA" dirty="0">
                <a:ea typeface="Calibri"/>
                <a:cs typeface="Calibri"/>
              </a:rPr>
              <a:t>Cette connaissance des </a:t>
            </a:r>
            <a:r>
              <a:rPr lang="fr-CA" dirty="0"/>
              <a:t>pratiques d’EPN dans l’ensemble du Québec permettra d’établir ce portrait ainsi que des orientations et actions prioritaires à entreprendre dans un avenir proche.</a:t>
            </a:r>
            <a:endParaRPr lang="en-US" dirty="0"/>
          </a:p>
        </p:txBody>
      </p:sp>
      <p:sp>
        <p:nvSpPr>
          <p:cNvPr id="4" name="Espace réservé du numéro de diapositive 3"/>
          <p:cNvSpPr>
            <a:spLocks noGrp="1"/>
          </p:cNvSpPr>
          <p:nvPr>
            <p:ph type="sldNum" sz="quarter" idx="5"/>
          </p:nvPr>
        </p:nvSpPr>
        <p:spPr/>
        <p:txBody>
          <a:bodyPr/>
          <a:lstStyle/>
          <a:p>
            <a:fld id="{230D6262-5A70-4369-8EE6-166A62EADF25}" type="slidenum">
              <a:rPr lang="fr-CA" smtClean="0"/>
              <a:t>4</a:t>
            </a:fld>
            <a:endParaRPr lang="fr-CA"/>
          </a:p>
        </p:txBody>
      </p:sp>
    </p:spTree>
    <p:extLst>
      <p:ext uri="{BB962C8B-B14F-4D97-AF65-F5344CB8AC3E}">
        <p14:creationId xmlns:p14="http://schemas.microsoft.com/office/powerpoint/2010/main" val="1547664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C53B4-0538-4DC5-56E4-44F29529F0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07F5B-7669-3ABB-A937-66E0DAA62C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EA4CC8-51A7-5772-7BAF-E74AA3124B84}"/>
              </a:ext>
            </a:extLst>
          </p:cNvPr>
          <p:cNvSpPr>
            <a:spLocks noGrp="1"/>
          </p:cNvSpPr>
          <p:nvPr>
            <p:ph type="body" idx="1"/>
          </p:nvPr>
        </p:nvSpPr>
        <p:spPr/>
        <p:txBody>
          <a:bodyPr/>
          <a:lstStyle/>
          <a:p>
            <a:pPr algn="l"/>
            <a:r>
              <a:rPr lang="fr-CA" i="1" dirty="0"/>
              <a:t>Vous pouvez présenter les parties du questionnaire (éléments à gauche), de même que l’affiche de recrutement à droite. </a:t>
            </a:r>
          </a:p>
          <a:p>
            <a:pPr algn="l"/>
            <a:r>
              <a:rPr lang="fr-CA" dirty="0"/>
              <a:t>Comme indiqué sur celle-ci, les personnes éducatrices en services de garde éducatifs à la petite enfance (CPE, garderie, service de garde en milieu familial) et celles enseignantes à l’éducation préscolaire 4 et 5 ans sont invitées à remplir le questionnaire. </a:t>
            </a:r>
          </a:p>
          <a:p>
            <a:pPr algn="l"/>
            <a:endParaRPr lang="fr-CA" dirty="0"/>
          </a:p>
          <a:p>
            <a:pPr algn="l"/>
            <a:r>
              <a:rPr lang="fr-CA" dirty="0"/>
              <a:t>Des prix sont à gagner !</a:t>
            </a:r>
          </a:p>
        </p:txBody>
      </p:sp>
      <p:sp>
        <p:nvSpPr>
          <p:cNvPr id="4" name="Slide Number Placeholder 3">
            <a:extLst>
              <a:ext uri="{FF2B5EF4-FFF2-40B4-BE49-F238E27FC236}">
                <a16:creationId xmlns:a16="http://schemas.microsoft.com/office/drawing/2014/main" id="{50981D0D-C1D2-A227-AE9B-9C847C0355A6}"/>
              </a:ext>
            </a:extLst>
          </p:cNvPr>
          <p:cNvSpPr>
            <a:spLocks noGrp="1"/>
          </p:cNvSpPr>
          <p:nvPr>
            <p:ph type="sldNum" sz="quarter" idx="5"/>
          </p:nvPr>
        </p:nvSpPr>
        <p:spPr/>
        <p:txBody>
          <a:bodyPr/>
          <a:lstStyle/>
          <a:p>
            <a:fld id="{230D6262-5A70-4369-8EE6-166A62EADF25}" type="slidenum">
              <a:rPr lang="fr-CA" smtClean="0"/>
              <a:t>5</a:t>
            </a:fld>
            <a:endParaRPr lang="fr-CA"/>
          </a:p>
        </p:txBody>
      </p:sp>
    </p:spTree>
    <p:extLst>
      <p:ext uri="{BB962C8B-B14F-4D97-AF65-F5344CB8AC3E}">
        <p14:creationId xmlns:p14="http://schemas.microsoft.com/office/powerpoint/2010/main" val="3262996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50000"/>
              </a:lnSpc>
              <a:spcBef>
                <a:spcPct val="0"/>
              </a:spcBef>
              <a:spcAft>
                <a:spcPct val="0"/>
              </a:spcAft>
            </a:pPr>
            <a:r>
              <a:rPr lang="fr-FR" dirty="0"/>
              <a:t>Des arguments pour convaincre les personnes de remplir le questionnaire.</a:t>
            </a:r>
          </a:p>
        </p:txBody>
      </p:sp>
      <p:sp>
        <p:nvSpPr>
          <p:cNvPr id="4" name="Espace réservé du numéro de diapositive 3"/>
          <p:cNvSpPr>
            <a:spLocks noGrp="1"/>
          </p:cNvSpPr>
          <p:nvPr>
            <p:ph type="sldNum" sz="quarter" idx="5"/>
          </p:nvPr>
        </p:nvSpPr>
        <p:spPr/>
        <p:txBody>
          <a:bodyPr/>
          <a:lstStyle/>
          <a:p>
            <a:fld id="{230D6262-5A70-4369-8EE6-166A62EADF25}" type="slidenum">
              <a:rPr lang="fr-CA" smtClean="0"/>
              <a:t>6</a:t>
            </a:fld>
            <a:endParaRPr lang="fr-CA"/>
          </a:p>
        </p:txBody>
      </p:sp>
    </p:spTree>
    <p:extLst>
      <p:ext uri="{BB962C8B-B14F-4D97-AF65-F5344CB8AC3E}">
        <p14:creationId xmlns:p14="http://schemas.microsoft.com/office/powerpoint/2010/main" val="3385807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50000"/>
              </a:lnSpc>
              <a:spcBef>
                <a:spcPct val="0"/>
              </a:spcBef>
              <a:spcAft>
                <a:spcPct val="0"/>
              </a:spcAft>
            </a:pPr>
            <a:endParaRPr lang="fr-FR"/>
          </a:p>
        </p:txBody>
      </p:sp>
      <p:sp>
        <p:nvSpPr>
          <p:cNvPr id="4" name="Espace réservé du numéro de diapositive 3"/>
          <p:cNvSpPr>
            <a:spLocks noGrp="1"/>
          </p:cNvSpPr>
          <p:nvPr>
            <p:ph type="sldNum" sz="quarter" idx="5"/>
          </p:nvPr>
        </p:nvSpPr>
        <p:spPr/>
        <p:txBody>
          <a:bodyPr/>
          <a:lstStyle/>
          <a:p>
            <a:fld id="{230D6262-5A70-4369-8EE6-166A62EADF25}" type="slidenum">
              <a:rPr lang="fr-CA" smtClean="0"/>
              <a:t>7</a:t>
            </a:fld>
            <a:endParaRPr lang="fr-CA"/>
          </a:p>
        </p:txBody>
      </p:sp>
    </p:spTree>
    <p:extLst>
      <p:ext uri="{BB962C8B-B14F-4D97-AF65-F5344CB8AC3E}">
        <p14:creationId xmlns:p14="http://schemas.microsoft.com/office/powerpoint/2010/main" val="4286477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50000"/>
              </a:lnSpc>
              <a:spcBef>
                <a:spcPct val="0"/>
              </a:spcBef>
              <a:spcAft>
                <a:spcPct val="0"/>
              </a:spcAft>
            </a:pPr>
            <a:endParaRPr lang="fr-FR"/>
          </a:p>
        </p:txBody>
      </p:sp>
      <p:sp>
        <p:nvSpPr>
          <p:cNvPr id="4" name="Espace réservé du numéro de diapositive 3"/>
          <p:cNvSpPr>
            <a:spLocks noGrp="1"/>
          </p:cNvSpPr>
          <p:nvPr>
            <p:ph type="sldNum" sz="quarter" idx="5"/>
          </p:nvPr>
        </p:nvSpPr>
        <p:spPr/>
        <p:txBody>
          <a:bodyPr/>
          <a:lstStyle/>
          <a:p>
            <a:fld id="{230D6262-5A70-4369-8EE6-166A62EADF25}" type="slidenum">
              <a:rPr lang="fr-CA" smtClean="0"/>
              <a:t>8</a:t>
            </a:fld>
            <a:endParaRPr lang="fr-CA"/>
          </a:p>
        </p:txBody>
      </p:sp>
    </p:spTree>
    <p:extLst>
      <p:ext uri="{BB962C8B-B14F-4D97-AF65-F5344CB8AC3E}">
        <p14:creationId xmlns:p14="http://schemas.microsoft.com/office/powerpoint/2010/main" val="2764421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Ensemble, brossons un portrait en remplissant le questionnaire en ligne ! </a:t>
            </a:r>
          </a:p>
          <a:p>
            <a:endParaRPr lang="fr-CA" dirty="0"/>
          </a:p>
          <a:p>
            <a:r>
              <a:rPr lang="fr-CA" dirty="0"/>
              <a:t>Merci ! </a:t>
            </a:r>
            <a:r>
              <a:rPr lang="fr-CA" dirty="0">
                <a:sym typeface="Wingdings" pitchFamily="2" charset="2"/>
              </a:rPr>
              <a:t></a:t>
            </a:r>
            <a:endParaRPr lang="fr-CA" dirty="0"/>
          </a:p>
        </p:txBody>
      </p:sp>
      <p:sp>
        <p:nvSpPr>
          <p:cNvPr id="4" name="Espace réservé du numéro de diapositive 3"/>
          <p:cNvSpPr>
            <a:spLocks noGrp="1"/>
          </p:cNvSpPr>
          <p:nvPr>
            <p:ph type="sldNum" sz="quarter" idx="5"/>
          </p:nvPr>
        </p:nvSpPr>
        <p:spPr/>
        <p:txBody>
          <a:bodyPr/>
          <a:lstStyle/>
          <a:p>
            <a:fld id="{5135D889-0056-1942-B87A-9937C0B7E9E6}" type="slidenum">
              <a:rPr lang="fr-FR" smtClean="0"/>
              <a:t>9</a:t>
            </a:fld>
            <a:endParaRPr lang="fr-FR"/>
          </a:p>
        </p:txBody>
      </p:sp>
    </p:spTree>
    <p:extLst>
      <p:ext uri="{BB962C8B-B14F-4D97-AF65-F5344CB8AC3E}">
        <p14:creationId xmlns:p14="http://schemas.microsoft.com/office/powerpoint/2010/main" val="360495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AFE444-6C4A-1C80-D7A6-CA1D0366D132}"/>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669EB83C-F315-7786-F24B-F55203BB2B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200C3FAD-D61B-6ED7-B07C-F2FA886C55EC}"/>
              </a:ext>
            </a:extLst>
          </p:cNvPr>
          <p:cNvSpPr>
            <a:spLocks noGrp="1"/>
          </p:cNvSpPr>
          <p:nvPr>
            <p:ph type="dt" sz="half" idx="10"/>
          </p:nvPr>
        </p:nvSpPr>
        <p:spPr/>
        <p:txBody>
          <a:bodyPr/>
          <a:lstStyle/>
          <a:p>
            <a:fld id="{54E03171-1AC8-404B-B273-C2315D19CDF3}" type="datetimeFigureOut">
              <a:rPr lang="fr-CA" smtClean="0"/>
              <a:t>2025-11-27</a:t>
            </a:fld>
            <a:endParaRPr lang="fr-CA"/>
          </a:p>
        </p:txBody>
      </p:sp>
      <p:sp>
        <p:nvSpPr>
          <p:cNvPr id="5" name="Espace réservé du pied de page 4">
            <a:extLst>
              <a:ext uri="{FF2B5EF4-FFF2-40B4-BE49-F238E27FC236}">
                <a16:creationId xmlns:a16="http://schemas.microsoft.com/office/drawing/2014/main" id="{3EC8DB89-17AA-CC16-4DBC-A07B9CB771D6}"/>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B7AFE99C-D580-ED9D-3283-143BE9AA87E0}"/>
              </a:ext>
            </a:extLst>
          </p:cNvPr>
          <p:cNvSpPr>
            <a:spLocks noGrp="1"/>
          </p:cNvSpPr>
          <p:nvPr>
            <p:ph type="sldNum" sz="quarter" idx="12"/>
          </p:nvPr>
        </p:nvSpPr>
        <p:spPr/>
        <p:txBody>
          <a:bodyPr/>
          <a:lstStyle/>
          <a:p>
            <a:fld id="{0D0F1234-47DE-439A-9AB3-323E787EBFAC}" type="slidenum">
              <a:rPr lang="fr-CA" smtClean="0"/>
              <a:t>‹N°›</a:t>
            </a:fld>
            <a:endParaRPr lang="fr-CA"/>
          </a:p>
        </p:txBody>
      </p:sp>
    </p:spTree>
    <p:extLst>
      <p:ext uri="{BB962C8B-B14F-4D97-AF65-F5344CB8AC3E}">
        <p14:creationId xmlns:p14="http://schemas.microsoft.com/office/powerpoint/2010/main" val="2166719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D0361E-EAA1-E5BC-5E62-CAA89DAAA5BD}"/>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0109B6F1-4BE5-AF80-8E79-26F7BD52882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C55E34D4-9605-ECF5-063D-F18538E4B4FD}"/>
              </a:ext>
            </a:extLst>
          </p:cNvPr>
          <p:cNvSpPr>
            <a:spLocks noGrp="1"/>
          </p:cNvSpPr>
          <p:nvPr>
            <p:ph type="dt" sz="half" idx="10"/>
          </p:nvPr>
        </p:nvSpPr>
        <p:spPr/>
        <p:txBody>
          <a:bodyPr/>
          <a:lstStyle/>
          <a:p>
            <a:fld id="{54E03171-1AC8-404B-B273-C2315D19CDF3}" type="datetimeFigureOut">
              <a:rPr lang="fr-CA" smtClean="0"/>
              <a:t>2025-11-27</a:t>
            </a:fld>
            <a:endParaRPr lang="fr-CA"/>
          </a:p>
        </p:txBody>
      </p:sp>
      <p:sp>
        <p:nvSpPr>
          <p:cNvPr id="5" name="Espace réservé du pied de page 4">
            <a:extLst>
              <a:ext uri="{FF2B5EF4-FFF2-40B4-BE49-F238E27FC236}">
                <a16:creationId xmlns:a16="http://schemas.microsoft.com/office/drawing/2014/main" id="{84D42863-3EA8-830F-B72E-144EC4EF198E}"/>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153A6092-44A9-79F0-03BD-EEA82936A26E}"/>
              </a:ext>
            </a:extLst>
          </p:cNvPr>
          <p:cNvSpPr>
            <a:spLocks noGrp="1"/>
          </p:cNvSpPr>
          <p:nvPr>
            <p:ph type="sldNum" sz="quarter" idx="12"/>
          </p:nvPr>
        </p:nvSpPr>
        <p:spPr/>
        <p:txBody>
          <a:bodyPr/>
          <a:lstStyle/>
          <a:p>
            <a:fld id="{0D0F1234-47DE-439A-9AB3-323E787EBFAC}" type="slidenum">
              <a:rPr lang="fr-CA" smtClean="0"/>
              <a:t>‹N°›</a:t>
            </a:fld>
            <a:endParaRPr lang="fr-CA"/>
          </a:p>
        </p:txBody>
      </p:sp>
    </p:spTree>
    <p:extLst>
      <p:ext uri="{BB962C8B-B14F-4D97-AF65-F5344CB8AC3E}">
        <p14:creationId xmlns:p14="http://schemas.microsoft.com/office/powerpoint/2010/main" val="3978173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81FA3F3-7128-8145-BD63-DBD3F4494AAB}"/>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140BFD2B-2DE4-E137-D6CD-AAF11F9F74EC}"/>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9CDAD988-A5C8-A878-A297-25297C3A5071}"/>
              </a:ext>
            </a:extLst>
          </p:cNvPr>
          <p:cNvSpPr>
            <a:spLocks noGrp="1"/>
          </p:cNvSpPr>
          <p:nvPr>
            <p:ph type="dt" sz="half" idx="10"/>
          </p:nvPr>
        </p:nvSpPr>
        <p:spPr/>
        <p:txBody>
          <a:bodyPr/>
          <a:lstStyle/>
          <a:p>
            <a:fld id="{54E03171-1AC8-404B-B273-C2315D19CDF3}" type="datetimeFigureOut">
              <a:rPr lang="fr-CA" smtClean="0"/>
              <a:t>2025-11-27</a:t>
            </a:fld>
            <a:endParaRPr lang="fr-CA"/>
          </a:p>
        </p:txBody>
      </p:sp>
      <p:sp>
        <p:nvSpPr>
          <p:cNvPr id="5" name="Espace réservé du pied de page 4">
            <a:extLst>
              <a:ext uri="{FF2B5EF4-FFF2-40B4-BE49-F238E27FC236}">
                <a16:creationId xmlns:a16="http://schemas.microsoft.com/office/drawing/2014/main" id="{3B4ECAD0-9950-67D1-D41A-3D06DBC17036}"/>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4F3BE718-F3B2-EEBB-7571-B81BC85B9A59}"/>
              </a:ext>
            </a:extLst>
          </p:cNvPr>
          <p:cNvSpPr>
            <a:spLocks noGrp="1"/>
          </p:cNvSpPr>
          <p:nvPr>
            <p:ph type="sldNum" sz="quarter" idx="12"/>
          </p:nvPr>
        </p:nvSpPr>
        <p:spPr/>
        <p:txBody>
          <a:bodyPr/>
          <a:lstStyle/>
          <a:p>
            <a:fld id="{0D0F1234-47DE-439A-9AB3-323E787EBFAC}" type="slidenum">
              <a:rPr lang="fr-CA" smtClean="0"/>
              <a:t>‹N°›</a:t>
            </a:fld>
            <a:endParaRPr lang="fr-CA"/>
          </a:p>
        </p:txBody>
      </p:sp>
    </p:spTree>
    <p:extLst>
      <p:ext uri="{BB962C8B-B14F-4D97-AF65-F5344CB8AC3E}">
        <p14:creationId xmlns:p14="http://schemas.microsoft.com/office/powerpoint/2010/main" val="1867280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verture - fond rou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89FD98-CF7C-0746-803B-4FAB7F740B82}"/>
              </a:ext>
            </a:extLst>
          </p:cNvPr>
          <p:cNvSpPr/>
          <p:nvPr userDrawn="1"/>
        </p:nvSpPr>
        <p:spPr>
          <a:xfrm>
            <a:off x="0" y="2"/>
            <a:ext cx="12192000" cy="55943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6" name="Title 1">
            <a:extLst>
              <a:ext uri="{FF2B5EF4-FFF2-40B4-BE49-F238E27FC236}">
                <a16:creationId xmlns:a16="http://schemas.microsoft.com/office/drawing/2014/main" id="{4EC2CEB5-1B92-B748-B420-2E3C97B0FC03}"/>
              </a:ext>
            </a:extLst>
          </p:cNvPr>
          <p:cNvSpPr>
            <a:spLocks noGrp="1"/>
          </p:cNvSpPr>
          <p:nvPr>
            <p:ph type="ctrTitle"/>
          </p:nvPr>
        </p:nvSpPr>
        <p:spPr>
          <a:xfrm>
            <a:off x="1524000" y="552000"/>
            <a:ext cx="9144000" cy="2387600"/>
          </a:xfrm>
          <a:prstGeom prst="rect">
            <a:avLst/>
          </a:prstGeom>
        </p:spPr>
        <p:txBody>
          <a:bodyPr lIns="0" tIns="0" rIns="0" bIns="0" anchor="b"/>
          <a:lstStyle>
            <a:lvl1pPr algn="l">
              <a:lnSpc>
                <a:spcPts val="6667"/>
              </a:lnSpc>
              <a:defRPr sz="6667" b="1" i="0" cap="all" baseline="0">
                <a:solidFill>
                  <a:schemeClr val="bg1"/>
                </a:solidFill>
                <a:latin typeface="Overpass" pitchFamily="2" charset="77"/>
              </a:defRPr>
            </a:lvl1pPr>
          </a:lstStyle>
          <a:p>
            <a:r>
              <a:rPr lang="fr-FR"/>
              <a:t>Modifiez le style du titre</a:t>
            </a:r>
            <a:endParaRPr lang="en-US"/>
          </a:p>
        </p:txBody>
      </p:sp>
      <p:sp>
        <p:nvSpPr>
          <p:cNvPr id="7" name="Subtitle 2">
            <a:extLst>
              <a:ext uri="{FF2B5EF4-FFF2-40B4-BE49-F238E27FC236}">
                <a16:creationId xmlns:a16="http://schemas.microsoft.com/office/drawing/2014/main" id="{4A9BCC76-AE05-3E45-8E43-BB27AC606655}"/>
              </a:ext>
            </a:extLst>
          </p:cNvPr>
          <p:cNvSpPr>
            <a:spLocks noGrp="1"/>
          </p:cNvSpPr>
          <p:nvPr>
            <p:ph type="subTitle" idx="1" hasCustomPrompt="1"/>
          </p:nvPr>
        </p:nvSpPr>
        <p:spPr>
          <a:xfrm>
            <a:off x="1524000" y="3000000"/>
            <a:ext cx="9144000" cy="840000"/>
          </a:xfrm>
          <a:prstGeom prst="rect">
            <a:avLst/>
          </a:prstGeom>
        </p:spPr>
        <p:txBody>
          <a:bodyPr lIns="0" tIns="0" rIns="0" bIns="0"/>
          <a:lstStyle>
            <a:lvl1pPr marL="0" indent="0" algn="l">
              <a:buNone/>
              <a:defRPr sz="4267" baseline="0">
                <a:solidFill>
                  <a:schemeClr val="bg1"/>
                </a:solidFill>
                <a:latin typeface="Overpass" pitchFamily="2"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CA"/>
              <a:t>Sous-titre (optionnel)</a:t>
            </a:r>
            <a:endParaRPr lang="en-US"/>
          </a:p>
        </p:txBody>
      </p:sp>
      <p:cxnSp>
        <p:nvCxnSpPr>
          <p:cNvPr id="8" name="Connecteur droit 7">
            <a:extLst>
              <a:ext uri="{FF2B5EF4-FFF2-40B4-BE49-F238E27FC236}">
                <a16:creationId xmlns:a16="http://schemas.microsoft.com/office/drawing/2014/main" id="{E6F11704-79A4-9C4C-AAE2-5FABAA91CE0E}"/>
              </a:ext>
            </a:extLst>
          </p:cNvPr>
          <p:cNvCxnSpPr>
            <a:cxnSpLocks/>
          </p:cNvCxnSpPr>
          <p:nvPr userDrawn="1"/>
        </p:nvCxnSpPr>
        <p:spPr>
          <a:xfrm>
            <a:off x="1524000" y="4013200"/>
            <a:ext cx="125306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7E6271EA-BA43-3148-852E-A6CDB63BA15A}"/>
              </a:ext>
            </a:extLst>
          </p:cNvPr>
          <p:cNvSpPr>
            <a:spLocks noGrp="1"/>
          </p:cNvSpPr>
          <p:nvPr>
            <p:ph type="body" sz="quarter" idx="10" hasCustomPrompt="1"/>
          </p:nvPr>
        </p:nvSpPr>
        <p:spPr>
          <a:xfrm>
            <a:off x="1524000" y="4217459"/>
            <a:ext cx="4741333" cy="539735"/>
          </a:xfrm>
          <a:prstGeom prst="rect">
            <a:avLst/>
          </a:prstGeom>
        </p:spPr>
        <p:txBody>
          <a:bodyPr lIns="0" tIns="0" rIns="0" bIns="0" anchor="b" anchorCtr="0"/>
          <a:lstStyle>
            <a:lvl1pPr marL="0" indent="0">
              <a:lnSpc>
                <a:spcPct val="100000"/>
              </a:lnSpc>
              <a:spcBef>
                <a:spcPts val="0"/>
              </a:spcBef>
              <a:buFontTx/>
              <a:buNone/>
              <a:defRPr sz="1600" b="1" baseline="0">
                <a:solidFill>
                  <a:schemeClr val="bg1"/>
                </a:solidFill>
                <a:latin typeface="Overpass" pitchFamily="2" charset="77"/>
              </a:defRPr>
            </a:lvl1pPr>
          </a:lstStyle>
          <a:p>
            <a:pPr lvl="0"/>
            <a:r>
              <a:rPr lang="fr-CA"/>
              <a:t>Présenté par Prénom Nom</a:t>
            </a:r>
          </a:p>
        </p:txBody>
      </p:sp>
      <p:sp>
        <p:nvSpPr>
          <p:cNvPr id="10" name="Espace réservé du texte 2">
            <a:extLst>
              <a:ext uri="{FF2B5EF4-FFF2-40B4-BE49-F238E27FC236}">
                <a16:creationId xmlns:a16="http://schemas.microsoft.com/office/drawing/2014/main" id="{D8EA5844-F2C6-0E43-BE17-3F302E3E28D3}"/>
              </a:ext>
            </a:extLst>
          </p:cNvPr>
          <p:cNvSpPr>
            <a:spLocks noGrp="1"/>
          </p:cNvSpPr>
          <p:nvPr>
            <p:ph type="body" sz="quarter" idx="11" hasCustomPrompt="1"/>
          </p:nvPr>
        </p:nvSpPr>
        <p:spPr>
          <a:xfrm>
            <a:off x="1524000" y="4880512"/>
            <a:ext cx="4741333" cy="539736"/>
          </a:xfrm>
          <a:prstGeom prst="rect">
            <a:avLst/>
          </a:prstGeom>
        </p:spPr>
        <p:txBody>
          <a:bodyPr lIns="0" tIns="0" rIns="0" bIns="0" anchor="t" anchorCtr="0"/>
          <a:lstStyle>
            <a:lvl1pPr marL="0" indent="0">
              <a:lnSpc>
                <a:spcPct val="100000"/>
              </a:lnSpc>
              <a:spcBef>
                <a:spcPts val="0"/>
              </a:spcBef>
              <a:buFontTx/>
              <a:buNone/>
              <a:defRPr sz="1600" baseline="0">
                <a:solidFill>
                  <a:schemeClr val="bg1"/>
                </a:solidFill>
                <a:latin typeface="Overpass" pitchFamily="2" charset="77"/>
              </a:defRPr>
            </a:lvl1pPr>
          </a:lstStyle>
          <a:p>
            <a:pPr lvl="0"/>
            <a:r>
              <a:rPr lang="fr-CA"/>
              <a:t>Date et lieu</a:t>
            </a:r>
          </a:p>
        </p:txBody>
      </p:sp>
    </p:spTree>
    <p:extLst>
      <p:ext uri="{BB962C8B-B14F-4D97-AF65-F5344CB8AC3E}">
        <p14:creationId xmlns:p14="http://schemas.microsoft.com/office/powerpoint/2010/main" val="2247794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uverture - campus">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5782BBC7-DA8C-5E48-B220-B524EF95EA3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5588000"/>
          </a:xfrm>
          <a:prstGeom prst="rect">
            <a:avLst/>
          </a:prstGeom>
        </p:spPr>
      </p:pic>
      <p:sp>
        <p:nvSpPr>
          <p:cNvPr id="8" name="Rectangle 7">
            <a:extLst>
              <a:ext uri="{FF2B5EF4-FFF2-40B4-BE49-F238E27FC236}">
                <a16:creationId xmlns:a16="http://schemas.microsoft.com/office/drawing/2014/main" id="{870F2B13-8461-754B-91B3-C271263EC01A}"/>
              </a:ext>
            </a:extLst>
          </p:cNvPr>
          <p:cNvSpPr/>
          <p:nvPr userDrawn="1"/>
        </p:nvSpPr>
        <p:spPr>
          <a:xfrm>
            <a:off x="1" y="575092"/>
            <a:ext cx="5369668" cy="4474723"/>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9" name="Title 1">
            <a:extLst>
              <a:ext uri="{FF2B5EF4-FFF2-40B4-BE49-F238E27FC236}">
                <a16:creationId xmlns:a16="http://schemas.microsoft.com/office/drawing/2014/main" id="{DA7E7F10-F712-6C48-BFDE-7280E4612BAC}"/>
              </a:ext>
            </a:extLst>
          </p:cNvPr>
          <p:cNvSpPr>
            <a:spLocks noGrp="1"/>
          </p:cNvSpPr>
          <p:nvPr>
            <p:ph type="ctrTitle"/>
          </p:nvPr>
        </p:nvSpPr>
        <p:spPr>
          <a:xfrm>
            <a:off x="642025" y="575092"/>
            <a:ext cx="4494179" cy="1919416"/>
          </a:xfrm>
          <a:prstGeom prst="rect">
            <a:avLst/>
          </a:prstGeom>
        </p:spPr>
        <p:txBody>
          <a:bodyPr lIns="0" tIns="0" rIns="0" bIns="0" anchor="b"/>
          <a:lstStyle>
            <a:lvl1pPr algn="l">
              <a:lnSpc>
                <a:spcPts val="4000"/>
              </a:lnSpc>
              <a:defRPr sz="4000" b="1" i="0" cap="all" baseline="0">
                <a:solidFill>
                  <a:schemeClr val="bg1"/>
                </a:solidFill>
                <a:latin typeface="Overpass" pitchFamily="2" charset="77"/>
              </a:defRPr>
            </a:lvl1pPr>
          </a:lstStyle>
          <a:p>
            <a:r>
              <a:rPr lang="fr-FR"/>
              <a:t>Modifiez le style du titre</a:t>
            </a:r>
            <a:endParaRPr lang="en-US"/>
          </a:p>
        </p:txBody>
      </p:sp>
      <p:sp>
        <p:nvSpPr>
          <p:cNvPr id="10" name="Subtitle 2">
            <a:extLst>
              <a:ext uri="{FF2B5EF4-FFF2-40B4-BE49-F238E27FC236}">
                <a16:creationId xmlns:a16="http://schemas.microsoft.com/office/drawing/2014/main" id="{5CE97C18-5079-7444-BBE1-3A9B8F3A11A5}"/>
              </a:ext>
            </a:extLst>
          </p:cNvPr>
          <p:cNvSpPr>
            <a:spLocks noGrp="1"/>
          </p:cNvSpPr>
          <p:nvPr>
            <p:ph type="subTitle" idx="1" hasCustomPrompt="1"/>
          </p:nvPr>
        </p:nvSpPr>
        <p:spPr>
          <a:xfrm>
            <a:off x="642025" y="2551965"/>
            <a:ext cx="4494179" cy="944768"/>
          </a:xfrm>
          <a:prstGeom prst="rect">
            <a:avLst/>
          </a:prstGeom>
        </p:spPr>
        <p:txBody>
          <a:bodyPr lIns="0" tIns="0" rIns="0" bIns="0"/>
          <a:lstStyle>
            <a:lvl1pPr marL="0" indent="0" algn="l">
              <a:buNone/>
              <a:defRPr sz="2667" baseline="0">
                <a:solidFill>
                  <a:schemeClr val="bg1"/>
                </a:solidFill>
                <a:latin typeface="Overpass" pitchFamily="2"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CA"/>
              <a:t>Sous-titre (optionnel)</a:t>
            </a:r>
            <a:endParaRPr lang="en-US"/>
          </a:p>
        </p:txBody>
      </p:sp>
      <p:sp>
        <p:nvSpPr>
          <p:cNvPr id="11" name="Espace réservé du texte 2">
            <a:extLst>
              <a:ext uri="{FF2B5EF4-FFF2-40B4-BE49-F238E27FC236}">
                <a16:creationId xmlns:a16="http://schemas.microsoft.com/office/drawing/2014/main" id="{0D79E35C-F569-5246-9550-D7EEE884D44F}"/>
              </a:ext>
            </a:extLst>
          </p:cNvPr>
          <p:cNvSpPr>
            <a:spLocks noGrp="1"/>
          </p:cNvSpPr>
          <p:nvPr>
            <p:ph type="body" sz="quarter" idx="10" hasCustomPrompt="1"/>
          </p:nvPr>
        </p:nvSpPr>
        <p:spPr>
          <a:xfrm>
            <a:off x="628335" y="3671879"/>
            <a:ext cx="4741333" cy="539735"/>
          </a:xfrm>
          <a:prstGeom prst="rect">
            <a:avLst/>
          </a:prstGeom>
        </p:spPr>
        <p:txBody>
          <a:bodyPr lIns="0" tIns="0" rIns="0" bIns="0" anchor="b" anchorCtr="0"/>
          <a:lstStyle>
            <a:lvl1pPr marL="0" indent="0">
              <a:lnSpc>
                <a:spcPct val="100000"/>
              </a:lnSpc>
              <a:spcBef>
                <a:spcPts val="0"/>
              </a:spcBef>
              <a:buFontTx/>
              <a:buNone/>
              <a:defRPr sz="1600" b="1" baseline="0">
                <a:solidFill>
                  <a:schemeClr val="bg1"/>
                </a:solidFill>
                <a:latin typeface="Overpass" pitchFamily="2" charset="77"/>
              </a:defRPr>
            </a:lvl1pPr>
          </a:lstStyle>
          <a:p>
            <a:pPr lvl="0"/>
            <a:r>
              <a:rPr lang="fr-CA"/>
              <a:t>Présenté par Prénom Nom</a:t>
            </a:r>
          </a:p>
        </p:txBody>
      </p:sp>
      <p:sp>
        <p:nvSpPr>
          <p:cNvPr id="12" name="Espace réservé du texte 2">
            <a:extLst>
              <a:ext uri="{FF2B5EF4-FFF2-40B4-BE49-F238E27FC236}">
                <a16:creationId xmlns:a16="http://schemas.microsoft.com/office/drawing/2014/main" id="{80DB1324-5F50-9C4D-9FC1-45FBF27689BB}"/>
              </a:ext>
            </a:extLst>
          </p:cNvPr>
          <p:cNvSpPr>
            <a:spLocks noGrp="1"/>
          </p:cNvSpPr>
          <p:nvPr>
            <p:ph type="body" sz="quarter" idx="11" hasCustomPrompt="1"/>
          </p:nvPr>
        </p:nvSpPr>
        <p:spPr>
          <a:xfrm>
            <a:off x="628335" y="4334932"/>
            <a:ext cx="4741333" cy="539736"/>
          </a:xfrm>
          <a:prstGeom prst="rect">
            <a:avLst/>
          </a:prstGeom>
        </p:spPr>
        <p:txBody>
          <a:bodyPr lIns="0" tIns="0" rIns="0" bIns="0" anchor="t" anchorCtr="0"/>
          <a:lstStyle>
            <a:lvl1pPr marL="0" indent="0">
              <a:lnSpc>
                <a:spcPct val="100000"/>
              </a:lnSpc>
              <a:spcBef>
                <a:spcPts val="0"/>
              </a:spcBef>
              <a:buFontTx/>
              <a:buNone/>
              <a:defRPr sz="1600" baseline="0">
                <a:solidFill>
                  <a:schemeClr val="bg1"/>
                </a:solidFill>
                <a:latin typeface="Overpass" pitchFamily="2" charset="77"/>
              </a:defRPr>
            </a:lvl1pPr>
          </a:lstStyle>
          <a:p>
            <a:pPr lvl="0"/>
            <a:r>
              <a:rPr lang="fr-CA"/>
              <a:t>Date et lieu</a:t>
            </a:r>
          </a:p>
        </p:txBody>
      </p:sp>
    </p:spTree>
    <p:extLst>
      <p:ext uri="{BB962C8B-B14F-4D97-AF65-F5344CB8AC3E}">
        <p14:creationId xmlns:p14="http://schemas.microsoft.com/office/powerpoint/2010/main" val="3268468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uverture - thématique">
    <p:spTree>
      <p:nvGrpSpPr>
        <p:cNvPr id="1" name=""/>
        <p:cNvGrpSpPr/>
        <p:nvPr/>
      </p:nvGrpSpPr>
      <p:grpSpPr>
        <a:xfrm>
          <a:off x="0" y="0"/>
          <a:ext cx="0" cy="0"/>
          <a:chOff x="0" y="0"/>
          <a:chExt cx="0" cy="0"/>
        </a:xfrm>
      </p:grpSpPr>
      <p:sp>
        <p:nvSpPr>
          <p:cNvPr id="10" name="Espace réservé pour une image  9">
            <a:extLst>
              <a:ext uri="{FF2B5EF4-FFF2-40B4-BE49-F238E27FC236}">
                <a16:creationId xmlns:a16="http://schemas.microsoft.com/office/drawing/2014/main" id="{670E4151-AAD7-E74E-BF95-C8916C65D678}"/>
              </a:ext>
            </a:extLst>
          </p:cNvPr>
          <p:cNvSpPr>
            <a:spLocks noGrp="1"/>
          </p:cNvSpPr>
          <p:nvPr>
            <p:ph type="pic" sz="quarter" idx="10"/>
          </p:nvPr>
        </p:nvSpPr>
        <p:spPr>
          <a:xfrm>
            <a:off x="0" y="0"/>
            <a:ext cx="12192000" cy="5588000"/>
          </a:xfrm>
          <a:prstGeom prst="rect">
            <a:avLst/>
          </a:prstGeom>
          <a:solidFill>
            <a:schemeClr val="bg2">
              <a:lumMod val="90000"/>
            </a:schemeClr>
          </a:solidFill>
        </p:spPr>
        <p:txBody>
          <a:bodyPr rIns="720000" anchor="ctr" anchorCtr="0"/>
          <a:lstStyle>
            <a:lvl1pPr marL="0" indent="0" algn="r">
              <a:buFontTx/>
              <a:buNone/>
              <a:defRPr sz="1600" baseline="0">
                <a:latin typeface="Overpass" pitchFamily="2" charset="77"/>
              </a:defRPr>
            </a:lvl1pPr>
          </a:lstStyle>
          <a:p>
            <a:r>
              <a:rPr lang="fr-FR"/>
              <a:t>Cliquez sur l'icône pour ajouter une image</a:t>
            </a:r>
          </a:p>
        </p:txBody>
      </p:sp>
    </p:spTree>
    <p:extLst>
      <p:ext uri="{BB962C8B-B14F-4D97-AF65-F5344CB8AC3E}">
        <p14:creationId xmlns:p14="http://schemas.microsoft.com/office/powerpoint/2010/main" val="3837619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u - 3 colonnes">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AE169AAD-ADCF-7244-B5B9-5A69DDA13866}"/>
              </a:ext>
            </a:extLst>
          </p:cNvPr>
          <p:cNvSpPr>
            <a:spLocks noGrp="1"/>
          </p:cNvSpPr>
          <p:nvPr>
            <p:ph type="title"/>
          </p:nvPr>
        </p:nvSpPr>
        <p:spPr>
          <a:xfrm>
            <a:off x="1388768" y="840000"/>
            <a:ext cx="9778325" cy="499053"/>
          </a:xfrm>
          <a:prstGeom prst="rect">
            <a:avLst/>
          </a:prstGeom>
        </p:spPr>
        <p:txBody>
          <a:bodyPr lIns="0" tIns="0" rIns="0" bIns="0"/>
          <a:lstStyle>
            <a:lvl1pPr>
              <a:defRPr sz="3467" b="0" i="0" baseline="0">
                <a:solidFill>
                  <a:schemeClr val="accent1"/>
                </a:solidFill>
                <a:latin typeface="Overpass" pitchFamily="2" charset="77"/>
              </a:defRPr>
            </a:lvl1pPr>
          </a:lstStyle>
          <a:p>
            <a:r>
              <a:rPr lang="fr-CA"/>
              <a:t>Modifier le style du titre</a:t>
            </a:r>
            <a:endParaRPr lang="fr-FR"/>
          </a:p>
        </p:txBody>
      </p:sp>
      <p:sp>
        <p:nvSpPr>
          <p:cNvPr id="4" name="Espace réservé du texte 11">
            <a:extLst>
              <a:ext uri="{FF2B5EF4-FFF2-40B4-BE49-F238E27FC236}">
                <a16:creationId xmlns:a16="http://schemas.microsoft.com/office/drawing/2014/main" id="{84438B0B-710D-AD46-AC88-B42C2D436673}"/>
              </a:ext>
            </a:extLst>
          </p:cNvPr>
          <p:cNvSpPr>
            <a:spLocks noGrp="1"/>
          </p:cNvSpPr>
          <p:nvPr>
            <p:ph type="body" sz="quarter" idx="14" hasCustomPrompt="1"/>
          </p:nvPr>
        </p:nvSpPr>
        <p:spPr>
          <a:xfrm>
            <a:off x="1387200" y="1425600"/>
            <a:ext cx="9778325" cy="499053"/>
          </a:xfrm>
          <a:prstGeom prst="rect">
            <a:avLst/>
          </a:prstGeom>
        </p:spPr>
        <p:txBody>
          <a:bodyPr lIns="0" tIns="0" rIns="0" bIns="0"/>
          <a:lstStyle>
            <a:lvl1pPr marL="0" indent="0">
              <a:buFontTx/>
              <a:buNone/>
              <a:defRPr sz="2267" baseline="0">
                <a:solidFill>
                  <a:schemeClr val="accent6"/>
                </a:solidFill>
                <a:latin typeface="Overpass" pitchFamily="2" charset="77"/>
              </a:defRPr>
            </a:lvl1pPr>
            <a:lvl2pPr marL="609585" indent="0">
              <a:buFontTx/>
              <a:buNone/>
              <a:defRPr sz="2400" baseline="0">
                <a:solidFill>
                  <a:schemeClr val="accent6"/>
                </a:solidFill>
                <a:latin typeface="Overpass" pitchFamily="2" charset="77"/>
              </a:defRPr>
            </a:lvl2pPr>
            <a:lvl3pPr marL="1219170" indent="0">
              <a:buFontTx/>
              <a:buNone/>
              <a:defRPr sz="2400" baseline="0">
                <a:solidFill>
                  <a:schemeClr val="accent6"/>
                </a:solidFill>
                <a:latin typeface="Overpass" pitchFamily="2" charset="77"/>
              </a:defRPr>
            </a:lvl3pPr>
            <a:lvl4pPr marL="1828754" indent="0">
              <a:buFontTx/>
              <a:buNone/>
              <a:defRPr sz="2400" baseline="0">
                <a:solidFill>
                  <a:schemeClr val="accent6"/>
                </a:solidFill>
                <a:latin typeface="Overpass" pitchFamily="2" charset="77"/>
              </a:defRPr>
            </a:lvl4pPr>
            <a:lvl5pPr marL="2438339" indent="0">
              <a:buFontTx/>
              <a:buNone/>
              <a:defRPr sz="2400" baseline="0">
                <a:solidFill>
                  <a:schemeClr val="accent6"/>
                </a:solidFill>
                <a:latin typeface="Overpass" pitchFamily="2" charset="77"/>
              </a:defRPr>
            </a:lvl5pPr>
          </a:lstStyle>
          <a:p>
            <a:pPr lvl="0"/>
            <a:r>
              <a:rPr lang="fr-CA"/>
              <a:t>Sous-titre (optionnel)</a:t>
            </a:r>
            <a:endParaRPr lang="fr-FR"/>
          </a:p>
        </p:txBody>
      </p:sp>
      <p:sp>
        <p:nvSpPr>
          <p:cNvPr id="5" name="Espace réservé du texte 7">
            <a:extLst>
              <a:ext uri="{FF2B5EF4-FFF2-40B4-BE49-F238E27FC236}">
                <a16:creationId xmlns:a16="http://schemas.microsoft.com/office/drawing/2014/main" id="{B6D61975-162C-3449-A872-C0F1D5BA91AC}"/>
              </a:ext>
            </a:extLst>
          </p:cNvPr>
          <p:cNvSpPr>
            <a:spLocks noGrp="1"/>
          </p:cNvSpPr>
          <p:nvPr>
            <p:ph type="body" sz="quarter" idx="11" hasCustomPrompt="1"/>
          </p:nvPr>
        </p:nvSpPr>
        <p:spPr>
          <a:xfrm>
            <a:off x="1387201" y="2457600"/>
            <a:ext cx="2923116" cy="360000"/>
          </a:xfrm>
          <a:prstGeom prst="rect">
            <a:avLst/>
          </a:prstGeom>
        </p:spPr>
        <p:txBody>
          <a:bodyPr lIns="0" tIns="0" rIns="0" bIns="0"/>
          <a:lstStyle>
            <a:lvl1pPr marL="0" indent="0">
              <a:buFontTx/>
              <a:buNone/>
              <a:defRPr sz="2267" b="1" i="0" baseline="0">
                <a:solidFill>
                  <a:schemeClr val="accent6"/>
                </a:solidFill>
                <a:latin typeface="Overpass" pitchFamily="2" charset="77"/>
              </a:defRPr>
            </a:lvl1pPr>
            <a:lvl2pPr marL="0" indent="0">
              <a:spcBef>
                <a:spcPts val="5"/>
              </a:spcBef>
              <a:buFontTx/>
              <a:buNone/>
              <a:defRPr sz="2133" baseline="0">
                <a:latin typeface="Overpass Light" pitchFamily="2" charset="77"/>
              </a:defRPr>
            </a:lvl2pPr>
            <a:lvl3pPr marL="1219170" indent="0">
              <a:buFontTx/>
              <a:buNone/>
              <a:defRPr sz="2133" baseline="0">
                <a:latin typeface="Overpass" pitchFamily="2" charset="77"/>
              </a:defRPr>
            </a:lvl3pPr>
            <a:lvl4pPr marL="1828754" indent="0">
              <a:buFontTx/>
              <a:buNone/>
              <a:defRPr sz="2133" baseline="0">
                <a:latin typeface="Overpass" pitchFamily="2" charset="77"/>
              </a:defRPr>
            </a:lvl4pPr>
            <a:lvl5pPr marL="2438339" indent="0">
              <a:buFontTx/>
              <a:buNone/>
              <a:defRPr sz="2133" baseline="0">
                <a:latin typeface="Overpass" pitchFamily="2" charset="77"/>
              </a:defRPr>
            </a:lvl5pPr>
          </a:lstStyle>
          <a:p>
            <a:pPr lvl="0"/>
            <a:r>
              <a:rPr lang="fr-CA"/>
              <a:t>Sous-titre</a:t>
            </a:r>
          </a:p>
        </p:txBody>
      </p:sp>
      <p:sp>
        <p:nvSpPr>
          <p:cNvPr id="6" name="Espace réservé du texte 7">
            <a:extLst>
              <a:ext uri="{FF2B5EF4-FFF2-40B4-BE49-F238E27FC236}">
                <a16:creationId xmlns:a16="http://schemas.microsoft.com/office/drawing/2014/main" id="{A6F53904-FF21-DD42-B056-630BD2EF8971}"/>
              </a:ext>
            </a:extLst>
          </p:cNvPr>
          <p:cNvSpPr>
            <a:spLocks noGrp="1"/>
          </p:cNvSpPr>
          <p:nvPr>
            <p:ph type="body" sz="quarter" idx="12" hasCustomPrompt="1"/>
          </p:nvPr>
        </p:nvSpPr>
        <p:spPr>
          <a:xfrm>
            <a:off x="4838401" y="2457452"/>
            <a:ext cx="2923116" cy="360000"/>
          </a:xfrm>
          <a:prstGeom prst="rect">
            <a:avLst/>
          </a:prstGeom>
        </p:spPr>
        <p:txBody>
          <a:bodyPr lIns="0" tIns="0" rIns="0" bIns="0"/>
          <a:lstStyle>
            <a:lvl1pPr marL="0" indent="0">
              <a:buFontTx/>
              <a:buNone/>
              <a:defRPr sz="2267" b="1" i="0" baseline="0">
                <a:solidFill>
                  <a:schemeClr val="accent6"/>
                </a:solidFill>
                <a:latin typeface="Overpass" pitchFamily="2" charset="77"/>
              </a:defRPr>
            </a:lvl1pPr>
            <a:lvl2pPr marL="0" indent="0">
              <a:spcBef>
                <a:spcPts val="5"/>
              </a:spcBef>
              <a:buFontTx/>
              <a:buNone/>
              <a:defRPr sz="2133" baseline="0">
                <a:latin typeface="Overpass Light" pitchFamily="2" charset="77"/>
              </a:defRPr>
            </a:lvl2pPr>
            <a:lvl3pPr marL="1219170" indent="0">
              <a:buFontTx/>
              <a:buNone/>
              <a:defRPr sz="2133" baseline="0">
                <a:latin typeface="Overpass" pitchFamily="2" charset="77"/>
              </a:defRPr>
            </a:lvl3pPr>
            <a:lvl4pPr marL="1828754" indent="0">
              <a:buFontTx/>
              <a:buNone/>
              <a:defRPr sz="2133" baseline="0">
                <a:latin typeface="Overpass" pitchFamily="2" charset="77"/>
              </a:defRPr>
            </a:lvl4pPr>
            <a:lvl5pPr marL="2438339" indent="0">
              <a:buFontTx/>
              <a:buNone/>
              <a:defRPr sz="2133" baseline="0">
                <a:latin typeface="Overpass" pitchFamily="2" charset="77"/>
              </a:defRPr>
            </a:lvl5pPr>
          </a:lstStyle>
          <a:p>
            <a:pPr lvl="0"/>
            <a:r>
              <a:rPr lang="fr-CA"/>
              <a:t>Sous-titre</a:t>
            </a:r>
          </a:p>
        </p:txBody>
      </p:sp>
      <p:sp>
        <p:nvSpPr>
          <p:cNvPr id="7" name="Espace réservé du texte 7">
            <a:extLst>
              <a:ext uri="{FF2B5EF4-FFF2-40B4-BE49-F238E27FC236}">
                <a16:creationId xmlns:a16="http://schemas.microsoft.com/office/drawing/2014/main" id="{2B6130CA-8068-F943-A72F-AE39D1F0AC46}"/>
              </a:ext>
            </a:extLst>
          </p:cNvPr>
          <p:cNvSpPr>
            <a:spLocks noGrp="1"/>
          </p:cNvSpPr>
          <p:nvPr>
            <p:ph type="body" sz="quarter" idx="13" hasCustomPrompt="1"/>
          </p:nvPr>
        </p:nvSpPr>
        <p:spPr>
          <a:xfrm>
            <a:off x="8241601" y="2457451"/>
            <a:ext cx="2923116" cy="360000"/>
          </a:xfrm>
          <a:prstGeom prst="rect">
            <a:avLst/>
          </a:prstGeom>
        </p:spPr>
        <p:txBody>
          <a:bodyPr lIns="0" tIns="0" rIns="0" bIns="0"/>
          <a:lstStyle>
            <a:lvl1pPr marL="0" indent="0">
              <a:buFontTx/>
              <a:buNone/>
              <a:defRPr sz="2267" b="1" i="0" baseline="0">
                <a:solidFill>
                  <a:schemeClr val="accent6"/>
                </a:solidFill>
                <a:latin typeface="Overpass" pitchFamily="2" charset="77"/>
              </a:defRPr>
            </a:lvl1pPr>
            <a:lvl2pPr marL="0" indent="0">
              <a:spcBef>
                <a:spcPts val="5"/>
              </a:spcBef>
              <a:buFontTx/>
              <a:buNone/>
              <a:defRPr sz="2133" baseline="0">
                <a:latin typeface="Overpass Light" pitchFamily="2" charset="77"/>
              </a:defRPr>
            </a:lvl2pPr>
            <a:lvl3pPr marL="1219170" indent="0">
              <a:buFontTx/>
              <a:buNone/>
              <a:defRPr sz="2133" baseline="0">
                <a:latin typeface="Overpass" pitchFamily="2" charset="77"/>
              </a:defRPr>
            </a:lvl3pPr>
            <a:lvl4pPr marL="1828754" indent="0">
              <a:buFontTx/>
              <a:buNone/>
              <a:defRPr sz="2133" baseline="0">
                <a:latin typeface="Overpass" pitchFamily="2" charset="77"/>
              </a:defRPr>
            </a:lvl4pPr>
            <a:lvl5pPr marL="2438339" indent="0">
              <a:buFontTx/>
              <a:buNone/>
              <a:defRPr sz="2133" baseline="0">
                <a:latin typeface="Overpass" pitchFamily="2" charset="77"/>
              </a:defRPr>
            </a:lvl5pPr>
          </a:lstStyle>
          <a:p>
            <a:pPr lvl="0"/>
            <a:r>
              <a:rPr lang="fr-CA"/>
              <a:t>Sous-titre</a:t>
            </a:r>
          </a:p>
        </p:txBody>
      </p:sp>
      <p:sp>
        <p:nvSpPr>
          <p:cNvPr id="9" name="Espace réservé du texte 8">
            <a:extLst>
              <a:ext uri="{FF2B5EF4-FFF2-40B4-BE49-F238E27FC236}">
                <a16:creationId xmlns:a16="http://schemas.microsoft.com/office/drawing/2014/main" id="{3219111F-23A7-8F44-964B-D37D4709DD74}"/>
              </a:ext>
            </a:extLst>
          </p:cNvPr>
          <p:cNvSpPr>
            <a:spLocks noGrp="1"/>
          </p:cNvSpPr>
          <p:nvPr>
            <p:ph type="body" sz="quarter" idx="15" hasCustomPrompt="1"/>
          </p:nvPr>
        </p:nvSpPr>
        <p:spPr>
          <a:xfrm>
            <a:off x="1387201" y="2817285"/>
            <a:ext cx="2923116" cy="2883300"/>
          </a:xfrm>
          <a:prstGeom prst="rect">
            <a:avLst/>
          </a:prstGeom>
        </p:spPr>
        <p:txBody>
          <a:bodyPr lIns="0" tIns="0" rIns="0"/>
          <a:lstStyle>
            <a:lvl1pPr marL="0" indent="0">
              <a:lnSpc>
                <a:spcPct val="100000"/>
              </a:lnSpc>
              <a:buNone/>
              <a:defRPr sz="2267" b="0" i="0">
                <a:solidFill>
                  <a:schemeClr val="accent6"/>
                </a:solidFill>
                <a:latin typeface="Overpass Light" pitchFamily="2" charset="77"/>
              </a:defRPr>
            </a:lvl1pPr>
            <a:lvl2pPr marL="609585" indent="0">
              <a:buNone/>
              <a:defRPr sz="2267" b="0" i="0">
                <a:solidFill>
                  <a:schemeClr val="tx1">
                    <a:lumMod val="75000"/>
                    <a:lumOff val="25000"/>
                  </a:schemeClr>
                </a:solidFill>
                <a:latin typeface="Overpass Light" pitchFamily="2" charset="77"/>
              </a:defRPr>
            </a:lvl2pPr>
            <a:lvl3pPr marL="1219170" indent="0">
              <a:buNone/>
              <a:defRPr sz="2267" b="0" i="0">
                <a:solidFill>
                  <a:schemeClr val="tx1">
                    <a:lumMod val="75000"/>
                    <a:lumOff val="25000"/>
                  </a:schemeClr>
                </a:solidFill>
                <a:latin typeface="Overpass Light" pitchFamily="2" charset="77"/>
              </a:defRPr>
            </a:lvl3pPr>
            <a:lvl4pPr marL="1828754" indent="0">
              <a:buNone/>
              <a:defRPr sz="2267" b="0" i="0">
                <a:solidFill>
                  <a:schemeClr val="tx1">
                    <a:lumMod val="75000"/>
                    <a:lumOff val="25000"/>
                  </a:schemeClr>
                </a:solidFill>
                <a:latin typeface="Overpass Light" pitchFamily="2" charset="77"/>
              </a:defRPr>
            </a:lvl4pPr>
            <a:lvl5pPr marL="2438339" indent="0">
              <a:buNone/>
              <a:defRPr sz="2267" b="0" i="0">
                <a:solidFill>
                  <a:schemeClr val="tx1">
                    <a:lumMod val="75000"/>
                    <a:lumOff val="25000"/>
                  </a:schemeClr>
                </a:solidFill>
                <a:latin typeface="Overpass Light" pitchFamily="2" charset="77"/>
              </a:defRPr>
            </a:lvl5pPr>
          </a:lstStyle>
          <a:p>
            <a:pPr lvl="0"/>
            <a:r>
              <a:rPr lang="fr-CA" err="1"/>
              <a:t>Sit</a:t>
            </a:r>
            <a:r>
              <a:rPr lang="fr-CA"/>
              <a:t> </a:t>
            </a:r>
            <a:r>
              <a:rPr lang="fr-CA" err="1"/>
              <a:t>amet</a:t>
            </a:r>
            <a:r>
              <a:rPr lang="fr-CA"/>
              <a:t>, </a:t>
            </a:r>
            <a:r>
              <a:rPr lang="fr-CA" err="1"/>
              <a:t>consectetur</a:t>
            </a:r>
            <a:r>
              <a:rPr lang="fr-CA"/>
              <a:t> </a:t>
            </a:r>
            <a:r>
              <a:rPr lang="fr-CA" err="1"/>
              <a:t>adipiscing</a:t>
            </a:r>
            <a:r>
              <a:rPr lang="fr-CA"/>
              <a:t> </a:t>
            </a:r>
            <a:r>
              <a:rPr lang="fr-CA" err="1"/>
              <a:t>elit</a:t>
            </a:r>
            <a:r>
              <a:rPr lang="fr-CA"/>
              <a:t>, </a:t>
            </a:r>
            <a:r>
              <a:rPr lang="fr-CA" err="1"/>
              <a:t>sed</a:t>
            </a:r>
            <a:r>
              <a:rPr lang="fr-CA"/>
              <a:t> do </a:t>
            </a:r>
            <a:r>
              <a:rPr lang="fr-CA" err="1"/>
              <a:t>eiusmod</a:t>
            </a:r>
            <a:r>
              <a:rPr lang="fr-CA"/>
              <a:t> </a:t>
            </a:r>
            <a:r>
              <a:rPr lang="fr-CA" err="1"/>
              <a:t>tempor</a:t>
            </a:r>
            <a:r>
              <a:rPr lang="fr-CA"/>
              <a:t> </a:t>
            </a:r>
            <a:r>
              <a:rPr lang="fr-CA" err="1"/>
              <a:t>incididunt</a:t>
            </a:r>
            <a:r>
              <a:rPr lang="fr-CA"/>
              <a:t> ut </a:t>
            </a:r>
            <a:r>
              <a:rPr lang="fr-CA" err="1"/>
              <a:t>labore</a:t>
            </a:r>
            <a:r>
              <a:rPr lang="fr-CA"/>
              <a:t> et </a:t>
            </a:r>
            <a:r>
              <a:rPr lang="fr-CA" err="1"/>
              <a:t>dolore</a:t>
            </a:r>
            <a:r>
              <a:rPr lang="fr-CA"/>
              <a:t> magna </a:t>
            </a:r>
            <a:r>
              <a:rPr lang="fr-CA" err="1"/>
              <a:t>allaqua</a:t>
            </a:r>
            <a:r>
              <a:rPr lang="fr-CA"/>
              <a:t>. Ut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exercitation</a:t>
            </a:r>
            <a:r>
              <a:rPr lang="fr-CA"/>
              <a:t> </a:t>
            </a:r>
            <a:r>
              <a:rPr lang="fr-CA" err="1"/>
              <a:t>ullamco</a:t>
            </a:r>
            <a:r>
              <a:rPr lang="fr-CA"/>
              <a:t>.</a:t>
            </a:r>
          </a:p>
        </p:txBody>
      </p:sp>
      <p:sp>
        <p:nvSpPr>
          <p:cNvPr id="10" name="Espace réservé du texte 8">
            <a:extLst>
              <a:ext uri="{FF2B5EF4-FFF2-40B4-BE49-F238E27FC236}">
                <a16:creationId xmlns:a16="http://schemas.microsoft.com/office/drawing/2014/main" id="{94094D36-7818-F740-ADF3-A006C133EDA3}"/>
              </a:ext>
            </a:extLst>
          </p:cNvPr>
          <p:cNvSpPr>
            <a:spLocks noGrp="1"/>
          </p:cNvSpPr>
          <p:nvPr>
            <p:ph type="body" sz="quarter" idx="16" hasCustomPrompt="1"/>
          </p:nvPr>
        </p:nvSpPr>
        <p:spPr>
          <a:xfrm>
            <a:off x="4838401" y="2817285"/>
            <a:ext cx="2923116" cy="2883300"/>
          </a:xfrm>
          <a:prstGeom prst="rect">
            <a:avLst/>
          </a:prstGeom>
        </p:spPr>
        <p:txBody>
          <a:bodyPr lIns="0" tIns="0" rIns="0"/>
          <a:lstStyle>
            <a:lvl1pPr marL="0" indent="0">
              <a:lnSpc>
                <a:spcPct val="100000"/>
              </a:lnSpc>
              <a:buNone/>
              <a:defRPr sz="2267" b="0" i="0">
                <a:solidFill>
                  <a:schemeClr val="accent6"/>
                </a:solidFill>
                <a:latin typeface="Overpass Light" pitchFamily="2" charset="77"/>
              </a:defRPr>
            </a:lvl1pPr>
            <a:lvl2pPr marL="609585" indent="0">
              <a:buNone/>
              <a:defRPr sz="2267" b="0" i="0">
                <a:solidFill>
                  <a:schemeClr val="tx1">
                    <a:lumMod val="75000"/>
                    <a:lumOff val="25000"/>
                  </a:schemeClr>
                </a:solidFill>
                <a:latin typeface="Overpass Light" pitchFamily="2" charset="77"/>
              </a:defRPr>
            </a:lvl2pPr>
            <a:lvl3pPr marL="1219170" indent="0">
              <a:buNone/>
              <a:defRPr sz="2267" b="0" i="0">
                <a:solidFill>
                  <a:schemeClr val="tx1">
                    <a:lumMod val="75000"/>
                    <a:lumOff val="25000"/>
                  </a:schemeClr>
                </a:solidFill>
                <a:latin typeface="Overpass Light" pitchFamily="2" charset="77"/>
              </a:defRPr>
            </a:lvl3pPr>
            <a:lvl4pPr marL="1828754" indent="0">
              <a:buNone/>
              <a:defRPr sz="2267" b="0" i="0">
                <a:solidFill>
                  <a:schemeClr val="tx1">
                    <a:lumMod val="75000"/>
                    <a:lumOff val="25000"/>
                  </a:schemeClr>
                </a:solidFill>
                <a:latin typeface="Overpass Light" pitchFamily="2" charset="77"/>
              </a:defRPr>
            </a:lvl4pPr>
            <a:lvl5pPr marL="2438339" indent="0">
              <a:buNone/>
              <a:defRPr sz="2267" b="0" i="0">
                <a:solidFill>
                  <a:schemeClr val="tx1">
                    <a:lumMod val="75000"/>
                    <a:lumOff val="25000"/>
                  </a:schemeClr>
                </a:solidFill>
                <a:latin typeface="Overpass Light" pitchFamily="2" charset="77"/>
              </a:defRPr>
            </a:lvl5pPr>
          </a:lstStyle>
          <a:p>
            <a:pPr lvl="0"/>
            <a:r>
              <a:rPr lang="fr-CA" err="1"/>
              <a:t>Sit</a:t>
            </a:r>
            <a:r>
              <a:rPr lang="fr-CA"/>
              <a:t> </a:t>
            </a:r>
            <a:r>
              <a:rPr lang="fr-CA" err="1"/>
              <a:t>amet</a:t>
            </a:r>
            <a:r>
              <a:rPr lang="fr-CA"/>
              <a:t>, </a:t>
            </a:r>
            <a:r>
              <a:rPr lang="fr-CA" err="1"/>
              <a:t>consectetur</a:t>
            </a:r>
            <a:r>
              <a:rPr lang="fr-CA"/>
              <a:t> </a:t>
            </a:r>
            <a:r>
              <a:rPr lang="fr-CA" err="1"/>
              <a:t>adipiscing</a:t>
            </a:r>
            <a:r>
              <a:rPr lang="fr-CA"/>
              <a:t> </a:t>
            </a:r>
            <a:r>
              <a:rPr lang="fr-CA" err="1"/>
              <a:t>elit</a:t>
            </a:r>
            <a:r>
              <a:rPr lang="fr-CA"/>
              <a:t>, </a:t>
            </a:r>
            <a:r>
              <a:rPr lang="fr-CA" err="1"/>
              <a:t>sed</a:t>
            </a:r>
            <a:r>
              <a:rPr lang="fr-CA"/>
              <a:t> do </a:t>
            </a:r>
            <a:r>
              <a:rPr lang="fr-CA" err="1"/>
              <a:t>eiusmod</a:t>
            </a:r>
            <a:r>
              <a:rPr lang="fr-CA"/>
              <a:t> </a:t>
            </a:r>
            <a:r>
              <a:rPr lang="fr-CA" err="1"/>
              <a:t>tempor</a:t>
            </a:r>
            <a:r>
              <a:rPr lang="fr-CA"/>
              <a:t> </a:t>
            </a:r>
            <a:r>
              <a:rPr lang="fr-CA" err="1"/>
              <a:t>incididunt</a:t>
            </a:r>
            <a:r>
              <a:rPr lang="fr-CA"/>
              <a:t> ut </a:t>
            </a:r>
            <a:r>
              <a:rPr lang="fr-CA" err="1"/>
              <a:t>labore</a:t>
            </a:r>
            <a:r>
              <a:rPr lang="fr-CA"/>
              <a:t> et </a:t>
            </a:r>
            <a:r>
              <a:rPr lang="fr-CA" err="1"/>
              <a:t>dolore</a:t>
            </a:r>
            <a:r>
              <a:rPr lang="fr-CA"/>
              <a:t> magna </a:t>
            </a:r>
            <a:r>
              <a:rPr lang="fr-CA" err="1"/>
              <a:t>allaqua</a:t>
            </a:r>
            <a:r>
              <a:rPr lang="fr-CA"/>
              <a:t>. Ut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exercitation</a:t>
            </a:r>
            <a:r>
              <a:rPr lang="fr-CA"/>
              <a:t> </a:t>
            </a:r>
            <a:r>
              <a:rPr lang="fr-CA" err="1"/>
              <a:t>ullamco</a:t>
            </a:r>
            <a:r>
              <a:rPr lang="fr-CA"/>
              <a:t>.</a:t>
            </a:r>
          </a:p>
        </p:txBody>
      </p:sp>
      <p:sp>
        <p:nvSpPr>
          <p:cNvPr id="11" name="Espace réservé du texte 8">
            <a:extLst>
              <a:ext uri="{FF2B5EF4-FFF2-40B4-BE49-F238E27FC236}">
                <a16:creationId xmlns:a16="http://schemas.microsoft.com/office/drawing/2014/main" id="{36BCDF6F-E1E7-6143-8FE4-D311B90FCBF9}"/>
              </a:ext>
            </a:extLst>
          </p:cNvPr>
          <p:cNvSpPr>
            <a:spLocks noGrp="1"/>
          </p:cNvSpPr>
          <p:nvPr>
            <p:ph type="body" sz="quarter" idx="17" hasCustomPrompt="1"/>
          </p:nvPr>
        </p:nvSpPr>
        <p:spPr>
          <a:xfrm>
            <a:off x="8241601" y="2817285"/>
            <a:ext cx="2923116" cy="2883300"/>
          </a:xfrm>
          <a:prstGeom prst="rect">
            <a:avLst/>
          </a:prstGeom>
        </p:spPr>
        <p:txBody>
          <a:bodyPr lIns="0" tIns="0" rIns="0"/>
          <a:lstStyle>
            <a:lvl1pPr marL="0" indent="0">
              <a:lnSpc>
                <a:spcPct val="100000"/>
              </a:lnSpc>
              <a:buNone/>
              <a:defRPr sz="2267" b="0" i="0">
                <a:solidFill>
                  <a:schemeClr val="accent6"/>
                </a:solidFill>
                <a:latin typeface="Overpass Light" pitchFamily="2" charset="77"/>
              </a:defRPr>
            </a:lvl1pPr>
            <a:lvl2pPr marL="609585" indent="0">
              <a:buNone/>
              <a:defRPr sz="2267" b="0" i="0">
                <a:solidFill>
                  <a:schemeClr val="tx1">
                    <a:lumMod val="75000"/>
                    <a:lumOff val="25000"/>
                  </a:schemeClr>
                </a:solidFill>
                <a:latin typeface="Overpass Light" pitchFamily="2" charset="77"/>
              </a:defRPr>
            </a:lvl2pPr>
            <a:lvl3pPr marL="1219170" indent="0">
              <a:buNone/>
              <a:defRPr sz="2267" b="0" i="0">
                <a:solidFill>
                  <a:schemeClr val="tx1">
                    <a:lumMod val="75000"/>
                    <a:lumOff val="25000"/>
                  </a:schemeClr>
                </a:solidFill>
                <a:latin typeface="Overpass Light" pitchFamily="2" charset="77"/>
              </a:defRPr>
            </a:lvl3pPr>
            <a:lvl4pPr marL="1828754" indent="0">
              <a:buNone/>
              <a:defRPr sz="2267" b="0" i="0">
                <a:solidFill>
                  <a:schemeClr val="tx1">
                    <a:lumMod val="75000"/>
                    <a:lumOff val="25000"/>
                  </a:schemeClr>
                </a:solidFill>
                <a:latin typeface="Overpass Light" pitchFamily="2" charset="77"/>
              </a:defRPr>
            </a:lvl4pPr>
            <a:lvl5pPr marL="2438339" indent="0">
              <a:buNone/>
              <a:defRPr sz="2267" b="0" i="0">
                <a:solidFill>
                  <a:schemeClr val="tx1">
                    <a:lumMod val="75000"/>
                    <a:lumOff val="25000"/>
                  </a:schemeClr>
                </a:solidFill>
                <a:latin typeface="Overpass Light" pitchFamily="2" charset="77"/>
              </a:defRPr>
            </a:lvl5pPr>
          </a:lstStyle>
          <a:p>
            <a:pPr lvl="0"/>
            <a:r>
              <a:rPr lang="fr-CA" err="1"/>
              <a:t>Sit</a:t>
            </a:r>
            <a:r>
              <a:rPr lang="fr-CA"/>
              <a:t> </a:t>
            </a:r>
            <a:r>
              <a:rPr lang="fr-CA" err="1"/>
              <a:t>amet</a:t>
            </a:r>
            <a:r>
              <a:rPr lang="fr-CA"/>
              <a:t>, </a:t>
            </a:r>
            <a:r>
              <a:rPr lang="fr-CA" err="1"/>
              <a:t>consectetur</a:t>
            </a:r>
            <a:r>
              <a:rPr lang="fr-CA"/>
              <a:t> </a:t>
            </a:r>
            <a:r>
              <a:rPr lang="fr-CA" err="1"/>
              <a:t>adipiscing</a:t>
            </a:r>
            <a:r>
              <a:rPr lang="fr-CA"/>
              <a:t> </a:t>
            </a:r>
            <a:r>
              <a:rPr lang="fr-CA" err="1"/>
              <a:t>elit</a:t>
            </a:r>
            <a:r>
              <a:rPr lang="fr-CA"/>
              <a:t>, </a:t>
            </a:r>
            <a:r>
              <a:rPr lang="fr-CA" err="1"/>
              <a:t>sed</a:t>
            </a:r>
            <a:r>
              <a:rPr lang="fr-CA"/>
              <a:t> do </a:t>
            </a:r>
            <a:r>
              <a:rPr lang="fr-CA" err="1"/>
              <a:t>eiusmod</a:t>
            </a:r>
            <a:r>
              <a:rPr lang="fr-CA"/>
              <a:t> </a:t>
            </a:r>
            <a:r>
              <a:rPr lang="fr-CA" err="1"/>
              <a:t>tempor</a:t>
            </a:r>
            <a:r>
              <a:rPr lang="fr-CA"/>
              <a:t> </a:t>
            </a:r>
            <a:r>
              <a:rPr lang="fr-CA" err="1"/>
              <a:t>incididunt</a:t>
            </a:r>
            <a:r>
              <a:rPr lang="fr-CA"/>
              <a:t> ut </a:t>
            </a:r>
            <a:r>
              <a:rPr lang="fr-CA" err="1"/>
              <a:t>labore</a:t>
            </a:r>
            <a:r>
              <a:rPr lang="fr-CA"/>
              <a:t> et </a:t>
            </a:r>
            <a:r>
              <a:rPr lang="fr-CA" err="1"/>
              <a:t>dolore</a:t>
            </a:r>
            <a:r>
              <a:rPr lang="fr-CA"/>
              <a:t> magna </a:t>
            </a:r>
            <a:r>
              <a:rPr lang="fr-CA" err="1"/>
              <a:t>allaqua</a:t>
            </a:r>
            <a:r>
              <a:rPr lang="fr-CA"/>
              <a:t>. Ut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exercitation</a:t>
            </a:r>
            <a:r>
              <a:rPr lang="fr-CA"/>
              <a:t> </a:t>
            </a:r>
            <a:r>
              <a:rPr lang="fr-CA" err="1"/>
              <a:t>ullamco</a:t>
            </a:r>
            <a:r>
              <a:rPr lang="fr-CA"/>
              <a:t>.</a:t>
            </a:r>
          </a:p>
        </p:txBody>
      </p:sp>
    </p:spTree>
    <p:extLst>
      <p:ext uri="{BB962C8B-B14F-4D97-AF65-F5344CB8AC3E}">
        <p14:creationId xmlns:p14="http://schemas.microsoft.com/office/powerpoint/2010/main" val="3629473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u - photo 2/3">
    <p:spTree>
      <p:nvGrpSpPr>
        <p:cNvPr id="1" name=""/>
        <p:cNvGrpSpPr/>
        <p:nvPr/>
      </p:nvGrpSpPr>
      <p:grpSpPr>
        <a:xfrm>
          <a:off x="0" y="0"/>
          <a:ext cx="0" cy="0"/>
          <a:chOff x="0" y="0"/>
          <a:chExt cx="0" cy="0"/>
        </a:xfrm>
      </p:grpSpPr>
      <p:sp>
        <p:nvSpPr>
          <p:cNvPr id="3" name="Espace réservé pour une image  8">
            <a:extLst>
              <a:ext uri="{FF2B5EF4-FFF2-40B4-BE49-F238E27FC236}">
                <a16:creationId xmlns:a16="http://schemas.microsoft.com/office/drawing/2014/main" id="{9365E54B-E437-4543-8343-112C8073A80C}"/>
              </a:ext>
            </a:extLst>
          </p:cNvPr>
          <p:cNvSpPr>
            <a:spLocks noGrp="1"/>
          </p:cNvSpPr>
          <p:nvPr>
            <p:ph type="pic" sz="quarter" idx="15"/>
          </p:nvPr>
        </p:nvSpPr>
        <p:spPr>
          <a:xfrm>
            <a:off x="0" y="0"/>
            <a:ext cx="8118088" cy="6858000"/>
          </a:xfrm>
          <a:prstGeom prst="rect">
            <a:avLst/>
          </a:prstGeom>
          <a:solidFill>
            <a:schemeClr val="bg1">
              <a:lumMod val="85000"/>
            </a:schemeClr>
          </a:solidFill>
        </p:spPr>
        <p:txBody>
          <a:bodyPr lIns="720000" rIns="720000" anchor="ctr" anchorCtr="0"/>
          <a:lstStyle>
            <a:lvl1pPr marL="0" indent="0" algn="ctr">
              <a:spcBef>
                <a:spcPts val="0"/>
              </a:spcBef>
              <a:buFontTx/>
              <a:buNone/>
              <a:defRPr sz="1600" baseline="0">
                <a:latin typeface="Overpass" pitchFamily="2" charset="77"/>
              </a:defRPr>
            </a:lvl1pPr>
          </a:lstStyle>
          <a:p>
            <a:endParaRPr lang="fr-FR"/>
          </a:p>
        </p:txBody>
      </p:sp>
      <p:sp>
        <p:nvSpPr>
          <p:cNvPr id="7" name="Espace réservé du texte 6">
            <a:extLst>
              <a:ext uri="{FF2B5EF4-FFF2-40B4-BE49-F238E27FC236}">
                <a16:creationId xmlns:a16="http://schemas.microsoft.com/office/drawing/2014/main" id="{9DB80027-FC53-324E-8103-74AD8AA58F0C}"/>
              </a:ext>
            </a:extLst>
          </p:cNvPr>
          <p:cNvSpPr>
            <a:spLocks noGrp="1"/>
          </p:cNvSpPr>
          <p:nvPr>
            <p:ph type="body" sz="quarter" idx="16" hasCustomPrompt="1"/>
          </p:nvPr>
        </p:nvSpPr>
        <p:spPr>
          <a:xfrm>
            <a:off x="8500802" y="2774400"/>
            <a:ext cx="3394637" cy="3008563"/>
          </a:xfrm>
          <a:prstGeom prst="rect">
            <a:avLst/>
          </a:prstGeom>
        </p:spPr>
        <p:txBody>
          <a:bodyPr lIns="0" tIns="0" rIns="0" bIns="0"/>
          <a:lstStyle>
            <a:lvl1pPr marL="0" indent="0">
              <a:lnSpc>
                <a:spcPct val="100000"/>
              </a:lnSpc>
              <a:buNone/>
              <a:defRPr sz="2267" b="0" i="0">
                <a:solidFill>
                  <a:schemeClr val="accent6"/>
                </a:solidFill>
                <a:latin typeface="Overpass Light" pitchFamily="2" charset="77"/>
              </a:defRPr>
            </a:lvl1pPr>
            <a:lvl2pPr marL="609585" indent="0">
              <a:buNone/>
              <a:defRPr sz="2133" b="0" i="0">
                <a:solidFill>
                  <a:schemeClr val="tx1">
                    <a:lumMod val="75000"/>
                    <a:lumOff val="25000"/>
                  </a:schemeClr>
                </a:solidFill>
                <a:latin typeface="Overpass Light" pitchFamily="2" charset="77"/>
              </a:defRPr>
            </a:lvl2pPr>
            <a:lvl3pPr marL="1219170" indent="0">
              <a:buNone/>
              <a:defRPr sz="2133" b="0" i="0">
                <a:solidFill>
                  <a:schemeClr val="tx1">
                    <a:lumMod val="75000"/>
                    <a:lumOff val="25000"/>
                  </a:schemeClr>
                </a:solidFill>
                <a:latin typeface="Overpass Light" pitchFamily="2" charset="77"/>
              </a:defRPr>
            </a:lvl3pPr>
            <a:lvl4pPr marL="1828754" indent="0">
              <a:buNone/>
              <a:defRPr sz="2133" b="0" i="0">
                <a:solidFill>
                  <a:schemeClr val="tx1">
                    <a:lumMod val="75000"/>
                    <a:lumOff val="25000"/>
                  </a:schemeClr>
                </a:solidFill>
                <a:latin typeface="Overpass Light" pitchFamily="2" charset="77"/>
              </a:defRPr>
            </a:lvl4pPr>
            <a:lvl5pPr marL="2438339" indent="0">
              <a:buNone/>
              <a:defRPr sz="2133" b="0" i="0">
                <a:solidFill>
                  <a:schemeClr val="tx1">
                    <a:lumMod val="75000"/>
                    <a:lumOff val="25000"/>
                  </a:schemeClr>
                </a:solidFill>
                <a:latin typeface="Overpass Light" pitchFamily="2" charset="77"/>
              </a:defRPr>
            </a:lvl5pPr>
          </a:lstStyle>
          <a:p>
            <a:pPr lvl="0"/>
            <a:r>
              <a:rPr lang="fr-CA" err="1"/>
              <a:t>Sit</a:t>
            </a:r>
            <a:r>
              <a:rPr lang="fr-CA"/>
              <a:t> </a:t>
            </a:r>
            <a:r>
              <a:rPr lang="fr-CA" err="1"/>
              <a:t>amet</a:t>
            </a:r>
            <a:r>
              <a:rPr lang="fr-CA"/>
              <a:t>, </a:t>
            </a:r>
            <a:r>
              <a:rPr lang="fr-CA" err="1"/>
              <a:t>consectetur</a:t>
            </a:r>
            <a:r>
              <a:rPr lang="fr-CA"/>
              <a:t> </a:t>
            </a:r>
            <a:r>
              <a:rPr lang="fr-CA" err="1"/>
              <a:t>adipiscing</a:t>
            </a:r>
            <a:r>
              <a:rPr lang="fr-CA"/>
              <a:t> </a:t>
            </a:r>
            <a:r>
              <a:rPr lang="fr-CA" err="1"/>
              <a:t>alit</a:t>
            </a:r>
            <a:r>
              <a:rPr lang="fr-CA"/>
              <a:t>, </a:t>
            </a:r>
            <a:r>
              <a:rPr lang="fr-CA" err="1"/>
              <a:t>sed</a:t>
            </a:r>
            <a:r>
              <a:rPr lang="fr-CA"/>
              <a:t> do </a:t>
            </a:r>
            <a:r>
              <a:rPr lang="fr-CA" err="1"/>
              <a:t>eiusmod</a:t>
            </a:r>
            <a:r>
              <a:rPr lang="fr-CA"/>
              <a:t> </a:t>
            </a:r>
            <a:r>
              <a:rPr lang="fr-CA" err="1"/>
              <a:t>tempor</a:t>
            </a:r>
            <a:r>
              <a:rPr lang="fr-CA"/>
              <a:t> </a:t>
            </a:r>
            <a:r>
              <a:rPr lang="fr-CA" err="1"/>
              <a:t>incididunt</a:t>
            </a:r>
            <a:r>
              <a:rPr lang="fr-CA"/>
              <a:t> ut </a:t>
            </a:r>
            <a:r>
              <a:rPr lang="fr-CA" err="1"/>
              <a:t>labore</a:t>
            </a:r>
            <a:r>
              <a:rPr lang="fr-CA"/>
              <a:t> et </a:t>
            </a:r>
            <a:r>
              <a:rPr lang="fr-CA" err="1"/>
              <a:t>dolore</a:t>
            </a:r>
            <a:r>
              <a:rPr lang="fr-CA"/>
              <a:t> magna </a:t>
            </a:r>
            <a:r>
              <a:rPr lang="fr-CA" err="1"/>
              <a:t>allagua</a:t>
            </a:r>
            <a:r>
              <a:rPr lang="fr-CA"/>
              <a:t>. Ut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exercitation</a:t>
            </a:r>
            <a:r>
              <a:rPr lang="fr-CA"/>
              <a:t> </a:t>
            </a:r>
            <a:r>
              <a:rPr lang="fr-CA" err="1"/>
              <a:t>ultam</a:t>
            </a:r>
            <a:r>
              <a:rPr lang="fr-CA"/>
              <a:t> </a:t>
            </a:r>
            <a:r>
              <a:rPr lang="fr-CA" err="1"/>
              <a:t>laboris</a:t>
            </a:r>
            <a:r>
              <a:rPr lang="fr-CA"/>
              <a:t> </a:t>
            </a:r>
            <a:r>
              <a:rPr lang="fr-CA" err="1"/>
              <a:t>nisi</a:t>
            </a:r>
            <a:r>
              <a:rPr lang="fr-CA"/>
              <a:t> ut.</a:t>
            </a:r>
            <a:endParaRPr lang="fr-FR"/>
          </a:p>
        </p:txBody>
      </p:sp>
      <p:sp>
        <p:nvSpPr>
          <p:cNvPr id="9" name="Espace réservé du texte 11">
            <a:extLst>
              <a:ext uri="{FF2B5EF4-FFF2-40B4-BE49-F238E27FC236}">
                <a16:creationId xmlns:a16="http://schemas.microsoft.com/office/drawing/2014/main" id="{0DAF43D1-B3BD-9C4C-8F31-36AC9ABD9CA5}"/>
              </a:ext>
            </a:extLst>
          </p:cNvPr>
          <p:cNvSpPr>
            <a:spLocks noGrp="1"/>
          </p:cNvSpPr>
          <p:nvPr>
            <p:ph type="body" sz="quarter" idx="14" hasCustomPrompt="1"/>
          </p:nvPr>
        </p:nvSpPr>
        <p:spPr>
          <a:xfrm>
            <a:off x="8501259" y="1971041"/>
            <a:ext cx="3307571" cy="533580"/>
          </a:xfrm>
          <a:prstGeom prst="rect">
            <a:avLst/>
          </a:prstGeom>
        </p:spPr>
        <p:txBody>
          <a:bodyPr lIns="0" tIns="0" rIns="0" bIns="0"/>
          <a:lstStyle>
            <a:lvl1pPr marL="0" indent="0">
              <a:buFontTx/>
              <a:buNone/>
              <a:defRPr sz="2267" baseline="0">
                <a:solidFill>
                  <a:schemeClr val="accent6"/>
                </a:solidFill>
                <a:latin typeface="Overpass" pitchFamily="2" charset="77"/>
              </a:defRPr>
            </a:lvl1pPr>
            <a:lvl2pPr marL="609585" indent="0">
              <a:buFontTx/>
              <a:buNone/>
              <a:defRPr sz="2400" baseline="0">
                <a:solidFill>
                  <a:schemeClr val="accent6"/>
                </a:solidFill>
                <a:latin typeface="Overpass" pitchFamily="2" charset="77"/>
              </a:defRPr>
            </a:lvl2pPr>
            <a:lvl3pPr marL="1219170" indent="0">
              <a:buFontTx/>
              <a:buNone/>
              <a:defRPr sz="2400" baseline="0">
                <a:solidFill>
                  <a:schemeClr val="accent6"/>
                </a:solidFill>
                <a:latin typeface="Overpass" pitchFamily="2" charset="77"/>
              </a:defRPr>
            </a:lvl3pPr>
            <a:lvl4pPr marL="1828754" indent="0">
              <a:buFontTx/>
              <a:buNone/>
              <a:defRPr sz="2400" baseline="0">
                <a:solidFill>
                  <a:schemeClr val="accent6"/>
                </a:solidFill>
                <a:latin typeface="Overpass" pitchFamily="2" charset="77"/>
              </a:defRPr>
            </a:lvl4pPr>
            <a:lvl5pPr marL="2438339" indent="0">
              <a:buFontTx/>
              <a:buNone/>
              <a:defRPr sz="2400" baseline="0">
                <a:solidFill>
                  <a:schemeClr val="accent6"/>
                </a:solidFill>
                <a:latin typeface="Overpass" pitchFamily="2" charset="77"/>
              </a:defRPr>
            </a:lvl5pPr>
          </a:lstStyle>
          <a:p>
            <a:pPr lvl="0"/>
            <a:r>
              <a:rPr lang="fr-CA"/>
              <a:t>Sous-titre (optionnel)</a:t>
            </a:r>
            <a:endParaRPr lang="fr-FR"/>
          </a:p>
        </p:txBody>
      </p:sp>
      <p:sp>
        <p:nvSpPr>
          <p:cNvPr id="10" name="Titre 1">
            <a:extLst>
              <a:ext uri="{FF2B5EF4-FFF2-40B4-BE49-F238E27FC236}">
                <a16:creationId xmlns:a16="http://schemas.microsoft.com/office/drawing/2014/main" id="{AD3F7662-E508-DE4B-9517-B7DA0DE5A0DE}"/>
              </a:ext>
            </a:extLst>
          </p:cNvPr>
          <p:cNvSpPr>
            <a:spLocks noGrp="1"/>
          </p:cNvSpPr>
          <p:nvPr>
            <p:ph type="title"/>
          </p:nvPr>
        </p:nvSpPr>
        <p:spPr>
          <a:xfrm>
            <a:off x="8501259" y="840000"/>
            <a:ext cx="3307571" cy="1131040"/>
          </a:xfrm>
          <a:prstGeom prst="rect">
            <a:avLst/>
          </a:prstGeom>
        </p:spPr>
        <p:txBody>
          <a:bodyPr lIns="0" tIns="0" rIns="0" bIns="0"/>
          <a:lstStyle>
            <a:lvl1pPr>
              <a:defRPr sz="3467" b="0" i="0" baseline="0">
                <a:solidFill>
                  <a:schemeClr val="accent1"/>
                </a:solidFill>
                <a:latin typeface="Overpass" pitchFamily="2" charset="77"/>
              </a:defRPr>
            </a:lvl1pPr>
          </a:lstStyle>
          <a:p>
            <a:r>
              <a:rPr lang="fr-CA"/>
              <a:t>Modifier le style du titre</a:t>
            </a:r>
            <a:endParaRPr lang="fr-FR"/>
          </a:p>
        </p:txBody>
      </p:sp>
    </p:spTree>
    <p:extLst>
      <p:ext uri="{BB962C8B-B14F-4D97-AF65-F5344CB8AC3E}">
        <p14:creationId xmlns:p14="http://schemas.microsoft.com/office/powerpoint/2010/main" val="12712570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u - photo 1/3">
    <p:spTree>
      <p:nvGrpSpPr>
        <p:cNvPr id="1" name=""/>
        <p:cNvGrpSpPr/>
        <p:nvPr/>
      </p:nvGrpSpPr>
      <p:grpSpPr>
        <a:xfrm>
          <a:off x="0" y="0"/>
          <a:ext cx="0" cy="0"/>
          <a:chOff x="0" y="0"/>
          <a:chExt cx="0" cy="0"/>
        </a:xfrm>
      </p:grpSpPr>
      <p:sp>
        <p:nvSpPr>
          <p:cNvPr id="3" name="Espace réservé pour une image  8">
            <a:extLst>
              <a:ext uri="{FF2B5EF4-FFF2-40B4-BE49-F238E27FC236}">
                <a16:creationId xmlns:a16="http://schemas.microsoft.com/office/drawing/2014/main" id="{006523AA-96DD-0D49-8B2E-AC9DAF64A796}"/>
              </a:ext>
            </a:extLst>
          </p:cNvPr>
          <p:cNvSpPr>
            <a:spLocks noGrp="1"/>
          </p:cNvSpPr>
          <p:nvPr>
            <p:ph type="pic" sz="quarter" idx="15"/>
          </p:nvPr>
        </p:nvSpPr>
        <p:spPr>
          <a:xfrm>
            <a:off x="0" y="0"/>
            <a:ext cx="4057651" cy="6858000"/>
          </a:xfrm>
          <a:prstGeom prst="rect">
            <a:avLst/>
          </a:prstGeom>
          <a:solidFill>
            <a:schemeClr val="bg1">
              <a:lumMod val="85000"/>
            </a:schemeClr>
          </a:solidFill>
        </p:spPr>
        <p:txBody>
          <a:bodyPr lIns="720000" rIns="720000" anchor="ctr" anchorCtr="0"/>
          <a:lstStyle>
            <a:lvl1pPr marL="0" indent="0" algn="ctr">
              <a:spcBef>
                <a:spcPts val="0"/>
              </a:spcBef>
              <a:buFontTx/>
              <a:buNone/>
              <a:defRPr sz="1600" baseline="0">
                <a:latin typeface="Overpass" pitchFamily="2" charset="77"/>
              </a:defRPr>
            </a:lvl1pPr>
          </a:lstStyle>
          <a:p>
            <a:endParaRPr lang="fr-FR"/>
          </a:p>
        </p:txBody>
      </p:sp>
      <p:sp>
        <p:nvSpPr>
          <p:cNvPr id="5" name="Espace réservé du texte 4">
            <a:extLst>
              <a:ext uri="{FF2B5EF4-FFF2-40B4-BE49-F238E27FC236}">
                <a16:creationId xmlns:a16="http://schemas.microsoft.com/office/drawing/2014/main" id="{AA1A99CE-A449-A24F-A78E-760551016E7D}"/>
              </a:ext>
            </a:extLst>
          </p:cNvPr>
          <p:cNvSpPr>
            <a:spLocks noGrp="1"/>
          </p:cNvSpPr>
          <p:nvPr>
            <p:ph type="body" sz="quarter" idx="16" hasCustomPrompt="1"/>
          </p:nvPr>
        </p:nvSpPr>
        <p:spPr>
          <a:xfrm>
            <a:off x="4377600" y="2846400"/>
            <a:ext cx="7315200" cy="2804757"/>
          </a:xfrm>
          <a:prstGeom prst="rect">
            <a:avLst/>
          </a:prstGeom>
        </p:spPr>
        <p:txBody>
          <a:bodyPr lIns="0" tIns="0" rIns="0" bIns="0"/>
          <a:lstStyle>
            <a:lvl1pPr marL="0" indent="0">
              <a:lnSpc>
                <a:spcPct val="100000"/>
              </a:lnSpc>
              <a:buNone/>
              <a:defRPr sz="2267" b="0" i="0">
                <a:solidFill>
                  <a:schemeClr val="accent6"/>
                </a:solidFill>
                <a:latin typeface="Overpass Light" pitchFamily="2" charset="77"/>
              </a:defRPr>
            </a:lvl1pPr>
            <a:lvl2pPr marL="609585" indent="0">
              <a:buNone/>
              <a:defRPr sz="2400" b="0" i="0">
                <a:solidFill>
                  <a:schemeClr val="tx1">
                    <a:lumMod val="75000"/>
                    <a:lumOff val="25000"/>
                  </a:schemeClr>
                </a:solidFill>
                <a:latin typeface="Overpass Light" pitchFamily="2" charset="77"/>
              </a:defRPr>
            </a:lvl2pPr>
            <a:lvl3pPr marL="1219170" indent="0">
              <a:buNone/>
              <a:defRPr sz="2400" b="0" i="0">
                <a:solidFill>
                  <a:schemeClr val="tx1">
                    <a:lumMod val="75000"/>
                    <a:lumOff val="25000"/>
                  </a:schemeClr>
                </a:solidFill>
                <a:latin typeface="Overpass Light" pitchFamily="2" charset="77"/>
              </a:defRPr>
            </a:lvl3pPr>
            <a:lvl4pPr marL="1828754" indent="0">
              <a:buNone/>
              <a:defRPr sz="2400" b="0" i="0">
                <a:solidFill>
                  <a:schemeClr val="tx1">
                    <a:lumMod val="75000"/>
                    <a:lumOff val="25000"/>
                  </a:schemeClr>
                </a:solidFill>
                <a:latin typeface="Overpass Light" pitchFamily="2" charset="77"/>
              </a:defRPr>
            </a:lvl4pPr>
            <a:lvl5pPr marL="2438339" indent="0">
              <a:buNone/>
              <a:defRPr sz="2400" b="0" i="0">
                <a:solidFill>
                  <a:schemeClr val="tx1">
                    <a:lumMod val="75000"/>
                    <a:lumOff val="25000"/>
                  </a:schemeClr>
                </a:solidFill>
                <a:latin typeface="Overpass Light" pitchFamily="2" charset="77"/>
              </a:defRPr>
            </a:lvl5pPr>
          </a:lstStyle>
          <a:p>
            <a:pPr lvl="0"/>
            <a:r>
              <a:rPr lang="fr-CA" err="1"/>
              <a:t>Sit</a:t>
            </a:r>
            <a:r>
              <a:rPr lang="fr-CA"/>
              <a:t> </a:t>
            </a:r>
            <a:r>
              <a:rPr lang="fr-CA" err="1"/>
              <a:t>amet</a:t>
            </a:r>
            <a:r>
              <a:rPr lang="fr-CA"/>
              <a:t>, </a:t>
            </a:r>
            <a:r>
              <a:rPr lang="fr-CA" err="1"/>
              <a:t>consectetur</a:t>
            </a:r>
            <a:r>
              <a:rPr lang="fr-CA"/>
              <a:t> </a:t>
            </a:r>
            <a:r>
              <a:rPr lang="fr-CA" err="1"/>
              <a:t>adipiscing</a:t>
            </a:r>
            <a:r>
              <a:rPr lang="fr-CA"/>
              <a:t> </a:t>
            </a:r>
            <a:r>
              <a:rPr lang="fr-CA" err="1"/>
              <a:t>elit</a:t>
            </a:r>
            <a:r>
              <a:rPr lang="fr-CA"/>
              <a:t>, </a:t>
            </a:r>
            <a:r>
              <a:rPr lang="fr-CA" err="1"/>
              <a:t>sed</a:t>
            </a:r>
            <a:r>
              <a:rPr lang="fr-CA"/>
              <a:t> do </a:t>
            </a:r>
            <a:r>
              <a:rPr lang="fr-CA" err="1"/>
              <a:t>eiusmod</a:t>
            </a:r>
            <a:r>
              <a:rPr lang="fr-CA"/>
              <a:t> </a:t>
            </a:r>
            <a:r>
              <a:rPr lang="fr-CA" err="1"/>
              <a:t>tempor</a:t>
            </a:r>
            <a:r>
              <a:rPr lang="fr-CA"/>
              <a:t> </a:t>
            </a:r>
            <a:r>
              <a:rPr lang="fr-CA" err="1"/>
              <a:t>incididunt</a:t>
            </a:r>
            <a:r>
              <a:rPr lang="fr-CA"/>
              <a:t> ut </a:t>
            </a:r>
            <a:r>
              <a:rPr lang="fr-CA" err="1"/>
              <a:t>labore</a:t>
            </a:r>
            <a:r>
              <a:rPr lang="fr-CA"/>
              <a:t> et </a:t>
            </a:r>
            <a:r>
              <a:rPr lang="fr-CA" err="1"/>
              <a:t>dolore</a:t>
            </a:r>
            <a:r>
              <a:rPr lang="fr-CA"/>
              <a:t> magna </a:t>
            </a:r>
            <a:r>
              <a:rPr lang="fr-CA" err="1"/>
              <a:t>allagua</a:t>
            </a:r>
            <a:r>
              <a:rPr lang="fr-CA"/>
              <a:t>. Ut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exercitation</a:t>
            </a:r>
            <a:r>
              <a:rPr lang="fr-CA"/>
              <a:t> </a:t>
            </a:r>
            <a:r>
              <a:rPr lang="fr-CA" err="1"/>
              <a:t>ullamco</a:t>
            </a:r>
            <a:r>
              <a:rPr lang="fr-CA"/>
              <a:t> </a:t>
            </a:r>
            <a:r>
              <a:rPr lang="fr-CA" err="1"/>
              <a:t>laboris</a:t>
            </a:r>
            <a:r>
              <a:rPr lang="fr-CA"/>
              <a:t> </a:t>
            </a:r>
            <a:r>
              <a:rPr lang="fr-CA" err="1"/>
              <a:t>nisi</a:t>
            </a:r>
            <a:r>
              <a:rPr lang="fr-CA"/>
              <a:t> ut </a:t>
            </a:r>
            <a:r>
              <a:rPr lang="fr-CA" err="1"/>
              <a:t>aliquip</a:t>
            </a:r>
            <a:r>
              <a:rPr lang="fr-CA"/>
              <a:t>.</a:t>
            </a:r>
            <a:endParaRPr lang="fr-FR"/>
          </a:p>
        </p:txBody>
      </p:sp>
      <p:sp>
        <p:nvSpPr>
          <p:cNvPr id="6" name="Titre 1">
            <a:extLst>
              <a:ext uri="{FF2B5EF4-FFF2-40B4-BE49-F238E27FC236}">
                <a16:creationId xmlns:a16="http://schemas.microsoft.com/office/drawing/2014/main" id="{54D66ADF-9214-4F4B-9EF1-C6D1AF9E4ADC}"/>
              </a:ext>
            </a:extLst>
          </p:cNvPr>
          <p:cNvSpPr>
            <a:spLocks noGrp="1"/>
          </p:cNvSpPr>
          <p:nvPr>
            <p:ph type="title"/>
          </p:nvPr>
        </p:nvSpPr>
        <p:spPr>
          <a:xfrm>
            <a:off x="4377601" y="841034"/>
            <a:ext cx="7314167" cy="499053"/>
          </a:xfrm>
          <a:prstGeom prst="rect">
            <a:avLst/>
          </a:prstGeom>
        </p:spPr>
        <p:txBody>
          <a:bodyPr lIns="0" tIns="0" rIns="0" bIns="0"/>
          <a:lstStyle>
            <a:lvl1pPr>
              <a:defRPr sz="3467" b="0" i="0" baseline="0">
                <a:solidFill>
                  <a:schemeClr val="accent1"/>
                </a:solidFill>
                <a:latin typeface="Overpass" pitchFamily="2" charset="77"/>
              </a:defRPr>
            </a:lvl1pPr>
          </a:lstStyle>
          <a:p>
            <a:r>
              <a:rPr lang="fr-CA"/>
              <a:t>Modifier le style du titre</a:t>
            </a:r>
            <a:endParaRPr lang="fr-FR"/>
          </a:p>
        </p:txBody>
      </p:sp>
      <p:sp>
        <p:nvSpPr>
          <p:cNvPr id="7" name="Espace réservé du texte 11">
            <a:extLst>
              <a:ext uri="{FF2B5EF4-FFF2-40B4-BE49-F238E27FC236}">
                <a16:creationId xmlns:a16="http://schemas.microsoft.com/office/drawing/2014/main" id="{1AA263E2-749E-2D4D-9A1B-7E10D97F449D}"/>
              </a:ext>
            </a:extLst>
          </p:cNvPr>
          <p:cNvSpPr>
            <a:spLocks noGrp="1"/>
          </p:cNvSpPr>
          <p:nvPr>
            <p:ph type="body" sz="quarter" idx="14" hasCustomPrompt="1"/>
          </p:nvPr>
        </p:nvSpPr>
        <p:spPr>
          <a:xfrm>
            <a:off x="4378634" y="1425600"/>
            <a:ext cx="7314167" cy="499053"/>
          </a:xfrm>
          <a:prstGeom prst="rect">
            <a:avLst/>
          </a:prstGeom>
        </p:spPr>
        <p:txBody>
          <a:bodyPr lIns="0" tIns="0" rIns="0" bIns="0"/>
          <a:lstStyle>
            <a:lvl1pPr marL="0" indent="0">
              <a:buFontTx/>
              <a:buNone/>
              <a:defRPr sz="2267" baseline="0">
                <a:solidFill>
                  <a:schemeClr val="accent6"/>
                </a:solidFill>
                <a:latin typeface="Overpass" pitchFamily="2" charset="77"/>
              </a:defRPr>
            </a:lvl1pPr>
            <a:lvl2pPr marL="609585" indent="0">
              <a:buFontTx/>
              <a:buNone/>
              <a:defRPr sz="2400" baseline="0">
                <a:solidFill>
                  <a:schemeClr val="accent6"/>
                </a:solidFill>
                <a:latin typeface="Overpass" pitchFamily="2" charset="77"/>
              </a:defRPr>
            </a:lvl2pPr>
            <a:lvl3pPr marL="1219170" indent="0">
              <a:buFontTx/>
              <a:buNone/>
              <a:defRPr sz="2400" baseline="0">
                <a:solidFill>
                  <a:schemeClr val="accent6"/>
                </a:solidFill>
                <a:latin typeface="Overpass" pitchFamily="2" charset="77"/>
              </a:defRPr>
            </a:lvl3pPr>
            <a:lvl4pPr marL="1828754" indent="0">
              <a:buFontTx/>
              <a:buNone/>
              <a:defRPr sz="2400" baseline="0">
                <a:solidFill>
                  <a:schemeClr val="accent6"/>
                </a:solidFill>
                <a:latin typeface="Overpass" pitchFamily="2" charset="77"/>
              </a:defRPr>
            </a:lvl4pPr>
            <a:lvl5pPr marL="2438339" indent="0">
              <a:buFontTx/>
              <a:buNone/>
              <a:defRPr sz="2400" baseline="0">
                <a:solidFill>
                  <a:schemeClr val="accent6"/>
                </a:solidFill>
                <a:latin typeface="Overpass" pitchFamily="2" charset="77"/>
              </a:defRPr>
            </a:lvl5pPr>
          </a:lstStyle>
          <a:p>
            <a:pPr lvl="0"/>
            <a:r>
              <a:rPr lang="fr-CA"/>
              <a:t>Sous-titre (optionnel)</a:t>
            </a:r>
            <a:endParaRPr lang="fr-FR"/>
          </a:p>
        </p:txBody>
      </p:sp>
    </p:spTree>
    <p:extLst>
      <p:ext uri="{BB962C8B-B14F-4D97-AF65-F5344CB8AC3E}">
        <p14:creationId xmlns:p14="http://schemas.microsoft.com/office/powerpoint/2010/main" val="27826234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u - 2 photos">
    <p:spTree>
      <p:nvGrpSpPr>
        <p:cNvPr id="1" name=""/>
        <p:cNvGrpSpPr/>
        <p:nvPr/>
      </p:nvGrpSpPr>
      <p:grpSpPr>
        <a:xfrm>
          <a:off x="0" y="0"/>
          <a:ext cx="0" cy="0"/>
          <a:chOff x="0" y="0"/>
          <a:chExt cx="0" cy="0"/>
        </a:xfrm>
      </p:grpSpPr>
      <p:sp>
        <p:nvSpPr>
          <p:cNvPr id="3" name="Espace réservé pour une image  8">
            <a:extLst>
              <a:ext uri="{FF2B5EF4-FFF2-40B4-BE49-F238E27FC236}">
                <a16:creationId xmlns:a16="http://schemas.microsoft.com/office/drawing/2014/main" id="{1A04120F-18A2-7B45-9132-9FE222EA50EE}"/>
              </a:ext>
            </a:extLst>
          </p:cNvPr>
          <p:cNvSpPr>
            <a:spLocks noGrp="1"/>
          </p:cNvSpPr>
          <p:nvPr>
            <p:ph type="pic" sz="quarter" idx="15"/>
          </p:nvPr>
        </p:nvSpPr>
        <p:spPr>
          <a:xfrm>
            <a:off x="0" y="0"/>
            <a:ext cx="4057651" cy="3322320"/>
          </a:xfrm>
          <a:prstGeom prst="rect">
            <a:avLst/>
          </a:prstGeom>
          <a:solidFill>
            <a:schemeClr val="bg1">
              <a:lumMod val="85000"/>
            </a:schemeClr>
          </a:solidFill>
        </p:spPr>
        <p:txBody>
          <a:bodyPr lIns="720000" rIns="720000" anchor="ctr" anchorCtr="0"/>
          <a:lstStyle>
            <a:lvl1pPr marL="0" indent="0" algn="ctr">
              <a:spcBef>
                <a:spcPts val="0"/>
              </a:spcBef>
              <a:buFontTx/>
              <a:buNone/>
              <a:defRPr sz="1600" baseline="0">
                <a:latin typeface="Overpass" pitchFamily="2" charset="77"/>
              </a:defRPr>
            </a:lvl1pPr>
          </a:lstStyle>
          <a:p>
            <a:endParaRPr lang="fr-FR"/>
          </a:p>
        </p:txBody>
      </p:sp>
      <p:sp>
        <p:nvSpPr>
          <p:cNvPr id="4" name="Espace réservé pour une image  8">
            <a:extLst>
              <a:ext uri="{FF2B5EF4-FFF2-40B4-BE49-F238E27FC236}">
                <a16:creationId xmlns:a16="http://schemas.microsoft.com/office/drawing/2014/main" id="{3D1FE636-5F4C-7F4D-9487-BE995305C255}"/>
              </a:ext>
            </a:extLst>
          </p:cNvPr>
          <p:cNvSpPr>
            <a:spLocks noGrp="1"/>
          </p:cNvSpPr>
          <p:nvPr>
            <p:ph type="pic" sz="quarter" idx="16"/>
          </p:nvPr>
        </p:nvSpPr>
        <p:spPr>
          <a:xfrm>
            <a:off x="0" y="3535680"/>
            <a:ext cx="4057651" cy="3322320"/>
          </a:xfrm>
          <a:prstGeom prst="rect">
            <a:avLst/>
          </a:prstGeom>
          <a:solidFill>
            <a:schemeClr val="bg1">
              <a:lumMod val="85000"/>
            </a:schemeClr>
          </a:solidFill>
        </p:spPr>
        <p:txBody>
          <a:bodyPr lIns="720000" rIns="720000" anchor="ctr" anchorCtr="0"/>
          <a:lstStyle>
            <a:lvl1pPr marL="0" indent="0" algn="ctr">
              <a:spcBef>
                <a:spcPts val="0"/>
              </a:spcBef>
              <a:buFontTx/>
              <a:buNone/>
              <a:defRPr sz="1600" baseline="0">
                <a:latin typeface="Overpass" pitchFamily="2" charset="77"/>
              </a:defRPr>
            </a:lvl1pPr>
          </a:lstStyle>
          <a:p>
            <a:endParaRPr lang="fr-FR"/>
          </a:p>
        </p:txBody>
      </p:sp>
      <p:sp>
        <p:nvSpPr>
          <p:cNvPr id="5" name="Titre 1">
            <a:extLst>
              <a:ext uri="{FF2B5EF4-FFF2-40B4-BE49-F238E27FC236}">
                <a16:creationId xmlns:a16="http://schemas.microsoft.com/office/drawing/2014/main" id="{5F977A8D-8BD4-BC40-AAF0-C8CF11F86C7C}"/>
              </a:ext>
            </a:extLst>
          </p:cNvPr>
          <p:cNvSpPr>
            <a:spLocks noGrp="1"/>
          </p:cNvSpPr>
          <p:nvPr>
            <p:ph type="title"/>
          </p:nvPr>
        </p:nvSpPr>
        <p:spPr>
          <a:xfrm>
            <a:off x="4377601" y="841034"/>
            <a:ext cx="7314167" cy="499053"/>
          </a:xfrm>
          <a:prstGeom prst="rect">
            <a:avLst/>
          </a:prstGeom>
        </p:spPr>
        <p:txBody>
          <a:bodyPr lIns="0" tIns="0" rIns="0" bIns="0"/>
          <a:lstStyle>
            <a:lvl1pPr>
              <a:defRPr sz="3467" b="0" i="0" baseline="0">
                <a:solidFill>
                  <a:schemeClr val="accent1"/>
                </a:solidFill>
                <a:latin typeface="Overpass" pitchFamily="2" charset="77"/>
              </a:defRPr>
            </a:lvl1pPr>
          </a:lstStyle>
          <a:p>
            <a:r>
              <a:rPr lang="fr-CA"/>
              <a:t>Modifier le style du titre</a:t>
            </a:r>
            <a:endParaRPr lang="fr-FR"/>
          </a:p>
        </p:txBody>
      </p:sp>
      <p:sp>
        <p:nvSpPr>
          <p:cNvPr id="6" name="Espace réservé du texte 11">
            <a:extLst>
              <a:ext uri="{FF2B5EF4-FFF2-40B4-BE49-F238E27FC236}">
                <a16:creationId xmlns:a16="http://schemas.microsoft.com/office/drawing/2014/main" id="{7D8760E7-6C89-1540-BA0E-91C425313EF2}"/>
              </a:ext>
            </a:extLst>
          </p:cNvPr>
          <p:cNvSpPr>
            <a:spLocks noGrp="1"/>
          </p:cNvSpPr>
          <p:nvPr>
            <p:ph type="body" sz="quarter" idx="14" hasCustomPrompt="1"/>
          </p:nvPr>
        </p:nvSpPr>
        <p:spPr>
          <a:xfrm>
            <a:off x="4378634" y="1425600"/>
            <a:ext cx="7314167" cy="499053"/>
          </a:xfrm>
          <a:prstGeom prst="rect">
            <a:avLst/>
          </a:prstGeom>
        </p:spPr>
        <p:txBody>
          <a:bodyPr lIns="0" tIns="0" rIns="0" bIns="0"/>
          <a:lstStyle>
            <a:lvl1pPr marL="0" indent="0">
              <a:buFontTx/>
              <a:buNone/>
              <a:defRPr sz="2267" baseline="0">
                <a:solidFill>
                  <a:schemeClr val="accent6"/>
                </a:solidFill>
                <a:latin typeface="Overpass" pitchFamily="2" charset="77"/>
              </a:defRPr>
            </a:lvl1pPr>
            <a:lvl2pPr marL="609585" indent="0">
              <a:buFontTx/>
              <a:buNone/>
              <a:defRPr sz="2400" baseline="0">
                <a:solidFill>
                  <a:schemeClr val="accent6"/>
                </a:solidFill>
                <a:latin typeface="Overpass" pitchFamily="2" charset="77"/>
              </a:defRPr>
            </a:lvl2pPr>
            <a:lvl3pPr marL="1219170" indent="0">
              <a:buFontTx/>
              <a:buNone/>
              <a:defRPr sz="2400" baseline="0">
                <a:solidFill>
                  <a:schemeClr val="accent6"/>
                </a:solidFill>
                <a:latin typeface="Overpass" pitchFamily="2" charset="77"/>
              </a:defRPr>
            </a:lvl3pPr>
            <a:lvl4pPr marL="1828754" indent="0">
              <a:buFontTx/>
              <a:buNone/>
              <a:defRPr sz="2400" baseline="0">
                <a:solidFill>
                  <a:schemeClr val="accent6"/>
                </a:solidFill>
                <a:latin typeface="Overpass" pitchFamily="2" charset="77"/>
              </a:defRPr>
            </a:lvl4pPr>
            <a:lvl5pPr marL="2438339" indent="0">
              <a:buFontTx/>
              <a:buNone/>
              <a:defRPr sz="2400" baseline="0">
                <a:solidFill>
                  <a:schemeClr val="accent6"/>
                </a:solidFill>
                <a:latin typeface="Overpass" pitchFamily="2" charset="77"/>
              </a:defRPr>
            </a:lvl5pPr>
          </a:lstStyle>
          <a:p>
            <a:pPr lvl="0"/>
            <a:r>
              <a:rPr lang="fr-CA"/>
              <a:t>Sous-titre (optionnel)</a:t>
            </a:r>
            <a:endParaRPr lang="fr-FR"/>
          </a:p>
        </p:txBody>
      </p:sp>
      <p:sp>
        <p:nvSpPr>
          <p:cNvPr id="7" name="Espace réservé du texte 4">
            <a:extLst>
              <a:ext uri="{FF2B5EF4-FFF2-40B4-BE49-F238E27FC236}">
                <a16:creationId xmlns:a16="http://schemas.microsoft.com/office/drawing/2014/main" id="{64D714FF-976B-1D4B-95C2-387ADF3F68D5}"/>
              </a:ext>
            </a:extLst>
          </p:cNvPr>
          <p:cNvSpPr>
            <a:spLocks noGrp="1"/>
          </p:cNvSpPr>
          <p:nvPr>
            <p:ph type="body" sz="quarter" idx="17" hasCustomPrompt="1"/>
          </p:nvPr>
        </p:nvSpPr>
        <p:spPr>
          <a:xfrm>
            <a:off x="4377600" y="2846400"/>
            <a:ext cx="7315200" cy="2804757"/>
          </a:xfrm>
          <a:prstGeom prst="rect">
            <a:avLst/>
          </a:prstGeom>
        </p:spPr>
        <p:txBody>
          <a:bodyPr lIns="0" tIns="0" rIns="0" bIns="0"/>
          <a:lstStyle>
            <a:lvl1pPr marL="0" indent="0">
              <a:lnSpc>
                <a:spcPct val="100000"/>
              </a:lnSpc>
              <a:buNone/>
              <a:defRPr sz="2267" b="0" i="0">
                <a:solidFill>
                  <a:schemeClr val="accent6"/>
                </a:solidFill>
                <a:latin typeface="Overpass Light" pitchFamily="2" charset="77"/>
              </a:defRPr>
            </a:lvl1pPr>
            <a:lvl2pPr marL="609585" indent="0">
              <a:buNone/>
              <a:defRPr sz="2400" b="0" i="0">
                <a:solidFill>
                  <a:schemeClr val="tx1">
                    <a:lumMod val="75000"/>
                    <a:lumOff val="25000"/>
                  </a:schemeClr>
                </a:solidFill>
                <a:latin typeface="Overpass Light" pitchFamily="2" charset="77"/>
              </a:defRPr>
            </a:lvl2pPr>
            <a:lvl3pPr marL="1219170" indent="0">
              <a:buNone/>
              <a:defRPr sz="2400" b="0" i="0">
                <a:solidFill>
                  <a:schemeClr val="tx1">
                    <a:lumMod val="75000"/>
                    <a:lumOff val="25000"/>
                  </a:schemeClr>
                </a:solidFill>
                <a:latin typeface="Overpass Light" pitchFamily="2" charset="77"/>
              </a:defRPr>
            </a:lvl3pPr>
            <a:lvl4pPr marL="1828754" indent="0">
              <a:buNone/>
              <a:defRPr sz="2400" b="0" i="0">
                <a:solidFill>
                  <a:schemeClr val="tx1">
                    <a:lumMod val="75000"/>
                    <a:lumOff val="25000"/>
                  </a:schemeClr>
                </a:solidFill>
                <a:latin typeface="Overpass Light" pitchFamily="2" charset="77"/>
              </a:defRPr>
            </a:lvl4pPr>
            <a:lvl5pPr marL="2438339" indent="0">
              <a:buNone/>
              <a:defRPr sz="2400" b="0" i="0">
                <a:solidFill>
                  <a:schemeClr val="tx1">
                    <a:lumMod val="75000"/>
                    <a:lumOff val="25000"/>
                  </a:schemeClr>
                </a:solidFill>
                <a:latin typeface="Overpass Light" pitchFamily="2" charset="77"/>
              </a:defRPr>
            </a:lvl5pPr>
          </a:lstStyle>
          <a:p>
            <a:pPr lvl="0"/>
            <a:r>
              <a:rPr lang="fr-CA" err="1"/>
              <a:t>Sit</a:t>
            </a:r>
            <a:r>
              <a:rPr lang="fr-CA"/>
              <a:t> </a:t>
            </a:r>
            <a:r>
              <a:rPr lang="fr-CA" err="1"/>
              <a:t>amet</a:t>
            </a:r>
            <a:r>
              <a:rPr lang="fr-CA"/>
              <a:t>, </a:t>
            </a:r>
            <a:r>
              <a:rPr lang="fr-CA" err="1"/>
              <a:t>consectetur</a:t>
            </a:r>
            <a:r>
              <a:rPr lang="fr-CA"/>
              <a:t> </a:t>
            </a:r>
            <a:r>
              <a:rPr lang="fr-CA" err="1"/>
              <a:t>adipiscing</a:t>
            </a:r>
            <a:r>
              <a:rPr lang="fr-CA"/>
              <a:t> </a:t>
            </a:r>
            <a:r>
              <a:rPr lang="fr-CA" err="1"/>
              <a:t>elit</a:t>
            </a:r>
            <a:r>
              <a:rPr lang="fr-CA"/>
              <a:t>, </a:t>
            </a:r>
            <a:r>
              <a:rPr lang="fr-CA" err="1"/>
              <a:t>sed</a:t>
            </a:r>
            <a:r>
              <a:rPr lang="fr-CA"/>
              <a:t> do </a:t>
            </a:r>
            <a:r>
              <a:rPr lang="fr-CA" err="1"/>
              <a:t>eiusmod</a:t>
            </a:r>
            <a:r>
              <a:rPr lang="fr-CA"/>
              <a:t> </a:t>
            </a:r>
            <a:r>
              <a:rPr lang="fr-CA" err="1"/>
              <a:t>tempor</a:t>
            </a:r>
            <a:r>
              <a:rPr lang="fr-CA"/>
              <a:t> </a:t>
            </a:r>
            <a:r>
              <a:rPr lang="fr-CA" err="1"/>
              <a:t>incididunt</a:t>
            </a:r>
            <a:r>
              <a:rPr lang="fr-CA"/>
              <a:t> ut </a:t>
            </a:r>
            <a:r>
              <a:rPr lang="fr-CA" err="1"/>
              <a:t>labore</a:t>
            </a:r>
            <a:r>
              <a:rPr lang="fr-CA"/>
              <a:t> et </a:t>
            </a:r>
            <a:r>
              <a:rPr lang="fr-CA" err="1"/>
              <a:t>dolore</a:t>
            </a:r>
            <a:r>
              <a:rPr lang="fr-CA"/>
              <a:t> magna </a:t>
            </a:r>
            <a:r>
              <a:rPr lang="fr-CA" err="1"/>
              <a:t>allagua</a:t>
            </a:r>
            <a:r>
              <a:rPr lang="fr-CA"/>
              <a:t>. Ut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exercitation</a:t>
            </a:r>
            <a:r>
              <a:rPr lang="fr-CA"/>
              <a:t> </a:t>
            </a:r>
            <a:r>
              <a:rPr lang="fr-CA" err="1"/>
              <a:t>ullamco</a:t>
            </a:r>
            <a:r>
              <a:rPr lang="fr-CA"/>
              <a:t> </a:t>
            </a:r>
            <a:r>
              <a:rPr lang="fr-CA" err="1"/>
              <a:t>laboris</a:t>
            </a:r>
            <a:r>
              <a:rPr lang="fr-CA"/>
              <a:t> </a:t>
            </a:r>
            <a:r>
              <a:rPr lang="fr-CA" err="1"/>
              <a:t>nisi</a:t>
            </a:r>
            <a:r>
              <a:rPr lang="fr-CA"/>
              <a:t> ut </a:t>
            </a:r>
            <a:r>
              <a:rPr lang="fr-CA" err="1"/>
              <a:t>aliquip</a:t>
            </a:r>
            <a:r>
              <a:rPr lang="fr-CA"/>
              <a:t>.</a:t>
            </a:r>
          </a:p>
        </p:txBody>
      </p:sp>
    </p:spTree>
    <p:extLst>
      <p:ext uri="{BB962C8B-B14F-4D97-AF65-F5344CB8AC3E}">
        <p14:creationId xmlns:p14="http://schemas.microsoft.com/office/powerpoint/2010/main" val="32584668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u - 1 colonne sans photo">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7177773E-0430-E345-A47A-CB8216229131}"/>
              </a:ext>
            </a:extLst>
          </p:cNvPr>
          <p:cNvSpPr>
            <a:spLocks noGrp="1"/>
          </p:cNvSpPr>
          <p:nvPr>
            <p:ph type="title"/>
          </p:nvPr>
        </p:nvSpPr>
        <p:spPr>
          <a:xfrm>
            <a:off x="1388768" y="840000"/>
            <a:ext cx="9881397" cy="499053"/>
          </a:xfrm>
          <a:prstGeom prst="rect">
            <a:avLst/>
          </a:prstGeom>
        </p:spPr>
        <p:txBody>
          <a:bodyPr lIns="0" tIns="0" rIns="0" bIns="0"/>
          <a:lstStyle>
            <a:lvl1pPr>
              <a:defRPr sz="3467" b="0" i="0" baseline="0">
                <a:solidFill>
                  <a:schemeClr val="accent1"/>
                </a:solidFill>
                <a:latin typeface="Overpass" pitchFamily="2" charset="77"/>
              </a:defRPr>
            </a:lvl1pPr>
          </a:lstStyle>
          <a:p>
            <a:r>
              <a:rPr lang="fr-CA"/>
              <a:t>Modifier le style du titre</a:t>
            </a:r>
            <a:endParaRPr lang="fr-FR"/>
          </a:p>
        </p:txBody>
      </p:sp>
      <p:sp>
        <p:nvSpPr>
          <p:cNvPr id="6" name="Espace réservé du texte 11">
            <a:extLst>
              <a:ext uri="{FF2B5EF4-FFF2-40B4-BE49-F238E27FC236}">
                <a16:creationId xmlns:a16="http://schemas.microsoft.com/office/drawing/2014/main" id="{E888B08D-129D-0B4A-A518-3FE9928D5511}"/>
              </a:ext>
            </a:extLst>
          </p:cNvPr>
          <p:cNvSpPr>
            <a:spLocks noGrp="1"/>
          </p:cNvSpPr>
          <p:nvPr>
            <p:ph type="body" sz="quarter" idx="15" hasCustomPrompt="1"/>
          </p:nvPr>
        </p:nvSpPr>
        <p:spPr>
          <a:xfrm>
            <a:off x="1388768" y="1425600"/>
            <a:ext cx="9881397" cy="499053"/>
          </a:xfrm>
          <a:prstGeom prst="rect">
            <a:avLst/>
          </a:prstGeom>
        </p:spPr>
        <p:txBody>
          <a:bodyPr lIns="0" tIns="0" rIns="0" bIns="0"/>
          <a:lstStyle>
            <a:lvl1pPr marL="0" indent="0">
              <a:buFontTx/>
              <a:buNone/>
              <a:defRPr sz="2267" baseline="0">
                <a:solidFill>
                  <a:schemeClr val="accent6"/>
                </a:solidFill>
                <a:latin typeface="Overpass" pitchFamily="2" charset="77"/>
              </a:defRPr>
            </a:lvl1pPr>
            <a:lvl2pPr marL="609585" indent="0">
              <a:buFontTx/>
              <a:buNone/>
              <a:defRPr sz="2400" baseline="0">
                <a:solidFill>
                  <a:schemeClr val="accent6"/>
                </a:solidFill>
                <a:latin typeface="Overpass" pitchFamily="2" charset="77"/>
              </a:defRPr>
            </a:lvl2pPr>
            <a:lvl3pPr marL="1219170" indent="0">
              <a:buFontTx/>
              <a:buNone/>
              <a:defRPr sz="2400" baseline="0">
                <a:solidFill>
                  <a:schemeClr val="accent6"/>
                </a:solidFill>
                <a:latin typeface="Overpass" pitchFamily="2" charset="77"/>
              </a:defRPr>
            </a:lvl3pPr>
            <a:lvl4pPr marL="1828754" indent="0">
              <a:buFontTx/>
              <a:buNone/>
              <a:defRPr sz="2400" baseline="0">
                <a:solidFill>
                  <a:schemeClr val="accent6"/>
                </a:solidFill>
                <a:latin typeface="Overpass" pitchFamily="2" charset="77"/>
              </a:defRPr>
            </a:lvl4pPr>
            <a:lvl5pPr marL="2438339" indent="0">
              <a:buFontTx/>
              <a:buNone/>
              <a:defRPr sz="2400" baseline="0">
                <a:solidFill>
                  <a:schemeClr val="accent6"/>
                </a:solidFill>
                <a:latin typeface="Overpass" pitchFamily="2" charset="77"/>
              </a:defRPr>
            </a:lvl5pPr>
          </a:lstStyle>
          <a:p>
            <a:pPr lvl="0"/>
            <a:r>
              <a:rPr lang="fr-CA"/>
              <a:t>Sous-titre (optionnel)</a:t>
            </a:r>
            <a:endParaRPr lang="fr-FR"/>
          </a:p>
        </p:txBody>
      </p:sp>
      <p:sp>
        <p:nvSpPr>
          <p:cNvPr id="3" name="Espace réservé du texte 2">
            <a:extLst>
              <a:ext uri="{FF2B5EF4-FFF2-40B4-BE49-F238E27FC236}">
                <a16:creationId xmlns:a16="http://schemas.microsoft.com/office/drawing/2014/main" id="{50B54E6D-6D4A-E440-94D2-8A03F42AF589}"/>
              </a:ext>
            </a:extLst>
          </p:cNvPr>
          <p:cNvSpPr>
            <a:spLocks noGrp="1"/>
          </p:cNvSpPr>
          <p:nvPr>
            <p:ph type="body" sz="quarter" idx="16" hasCustomPrompt="1"/>
          </p:nvPr>
        </p:nvSpPr>
        <p:spPr>
          <a:xfrm>
            <a:off x="1388533" y="2846401"/>
            <a:ext cx="9880600" cy="2903611"/>
          </a:xfrm>
          <a:prstGeom prst="rect">
            <a:avLst/>
          </a:prstGeom>
        </p:spPr>
        <p:txBody>
          <a:bodyPr lIns="0" tIns="0" rIns="0" bIns="0"/>
          <a:lstStyle>
            <a:lvl1pPr marL="304792" marR="0" indent="-304792" algn="l" defTabSz="1219170" rtl="0" eaLnBrk="1" fontAlgn="auto" latinLnBrk="0" hangingPunct="1">
              <a:lnSpc>
                <a:spcPct val="100000"/>
              </a:lnSpc>
              <a:spcBef>
                <a:spcPts val="1333"/>
              </a:spcBef>
              <a:spcAft>
                <a:spcPts val="0"/>
              </a:spcAft>
              <a:buClrTx/>
              <a:buSzTx/>
              <a:buFont typeface="Arial" panose="020B0604020202020204" pitchFamily="34" charset="0"/>
              <a:buChar char="•"/>
              <a:tabLst/>
              <a:defRPr sz="2267" b="0" i="0">
                <a:solidFill>
                  <a:schemeClr val="accent6"/>
                </a:solidFill>
                <a:latin typeface="Overpass Light" pitchFamily="2" charset="77"/>
              </a:defRPr>
            </a:lvl1pPr>
            <a:lvl2pPr>
              <a:defRPr sz="2400" b="0" i="0">
                <a:solidFill>
                  <a:schemeClr val="tx1">
                    <a:lumMod val="75000"/>
                    <a:lumOff val="25000"/>
                  </a:schemeClr>
                </a:solidFill>
                <a:latin typeface="Overpass Light" pitchFamily="2" charset="77"/>
              </a:defRPr>
            </a:lvl2pPr>
            <a:lvl3pPr>
              <a:defRPr sz="2400" b="0" i="0">
                <a:solidFill>
                  <a:schemeClr val="tx1">
                    <a:lumMod val="75000"/>
                    <a:lumOff val="25000"/>
                  </a:schemeClr>
                </a:solidFill>
                <a:latin typeface="Overpass Light" pitchFamily="2" charset="77"/>
              </a:defRPr>
            </a:lvl3pPr>
            <a:lvl4pPr>
              <a:defRPr sz="2400" b="0" i="0">
                <a:solidFill>
                  <a:schemeClr val="tx1">
                    <a:lumMod val="75000"/>
                    <a:lumOff val="25000"/>
                  </a:schemeClr>
                </a:solidFill>
                <a:latin typeface="Overpass Light" pitchFamily="2" charset="77"/>
              </a:defRPr>
            </a:lvl4pPr>
            <a:lvl5pPr>
              <a:defRPr sz="2400" b="0" i="0">
                <a:solidFill>
                  <a:schemeClr val="tx1">
                    <a:lumMod val="75000"/>
                    <a:lumOff val="25000"/>
                  </a:schemeClr>
                </a:solidFill>
                <a:latin typeface="Overpass Light" pitchFamily="2" charset="77"/>
              </a:defRPr>
            </a:lvl5pPr>
          </a:lstStyle>
          <a:p>
            <a:pPr lvl="0"/>
            <a:r>
              <a:rPr lang="fr-CA"/>
              <a:t>Liste à puces</a:t>
            </a:r>
          </a:p>
          <a:p>
            <a:pPr lvl="0"/>
            <a:r>
              <a:rPr lang="fr-CA"/>
              <a:t>Liste à puces</a:t>
            </a:r>
          </a:p>
          <a:p>
            <a:pPr lvl="0"/>
            <a:r>
              <a:rPr lang="fr-CA"/>
              <a:t>Liste à puces</a:t>
            </a:r>
          </a:p>
          <a:p>
            <a:pPr lvl="0"/>
            <a:r>
              <a:rPr lang="fr-CA"/>
              <a:t>Liste à puces</a:t>
            </a:r>
          </a:p>
          <a:p>
            <a:pPr marL="304792" marR="0" lvl="0" indent="-304792" algn="l" defTabSz="1219170" rtl="0" eaLnBrk="1" fontAlgn="auto" latinLnBrk="0" hangingPunct="1">
              <a:lnSpc>
                <a:spcPct val="90000"/>
              </a:lnSpc>
              <a:spcBef>
                <a:spcPts val="1333"/>
              </a:spcBef>
              <a:spcAft>
                <a:spcPts val="0"/>
              </a:spcAft>
              <a:buClrTx/>
              <a:buSzTx/>
              <a:buFont typeface="Arial" panose="020B0604020202020204" pitchFamily="34" charset="0"/>
              <a:buChar char="•"/>
              <a:tabLst/>
              <a:defRPr/>
            </a:pPr>
            <a:r>
              <a:rPr lang="fr-CA"/>
              <a:t>Liste à puces</a:t>
            </a:r>
          </a:p>
          <a:p>
            <a:pPr lvl="0"/>
            <a:endParaRPr lang="fr-CA"/>
          </a:p>
        </p:txBody>
      </p:sp>
    </p:spTree>
    <p:extLst>
      <p:ext uri="{BB962C8B-B14F-4D97-AF65-F5344CB8AC3E}">
        <p14:creationId xmlns:p14="http://schemas.microsoft.com/office/powerpoint/2010/main" val="3882050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2227D4-EE85-648C-1EF0-BBBBED4C1950}"/>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F10C323E-1A6A-DC63-029A-C2AB8F6D680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0F418395-F404-0585-5657-0B4EA0F89329}"/>
              </a:ext>
            </a:extLst>
          </p:cNvPr>
          <p:cNvSpPr>
            <a:spLocks noGrp="1"/>
          </p:cNvSpPr>
          <p:nvPr>
            <p:ph type="dt" sz="half" idx="10"/>
          </p:nvPr>
        </p:nvSpPr>
        <p:spPr/>
        <p:txBody>
          <a:bodyPr/>
          <a:lstStyle/>
          <a:p>
            <a:fld id="{54E03171-1AC8-404B-B273-C2315D19CDF3}" type="datetimeFigureOut">
              <a:rPr lang="fr-CA" smtClean="0"/>
              <a:t>2025-11-27</a:t>
            </a:fld>
            <a:endParaRPr lang="fr-CA"/>
          </a:p>
        </p:txBody>
      </p:sp>
      <p:sp>
        <p:nvSpPr>
          <p:cNvPr id="5" name="Espace réservé du pied de page 4">
            <a:extLst>
              <a:ext uri="{FF2B5EF4-FFF2-40B4-BE49-F238E27FC236}">
                <a16:creationId xmlns:a16="http://schemas.microsoft.com/office/drawing/2014/main" id="{E526ECD1-65E7-3802-B911-03F18E5E73DF}"/>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791B0423-BB10-ECB4-47B6-FC86CCA2BF54}"/>
              </a:ext>
            </a:extLst>
          </p:cNvPr>
          <p:cNvSpPr>
            <a:spLocks noGrp="1"/>
          </p:cNvSpPr>
          <p:nvPr>
            <p:ph type="sldNum" sz="quarter" idx="12"/>
          </p:nvPr>
        </p:nvSpPr>
        <p:spPr/>
        <p:txBody>
          <a:bodyPr/>
          <a:lstStyle/>
          <a:p>
            <a:fld id="{0D0F1234-47DE-439A-9AB3-323E787EBFAC}" type="slidenum">
              <a:rPr lang="fr-CA" smtClean="0"/>
              <a:t>‹N°›</a:t>
            </a:fld>
            <a:endParaRPr lang="fr-CA"/>
          </a:p>
        </p:txBody>
      </p:sp>
    </p:spTree>
    <p:extLst>
      <p:ext uri="{BB962C8B-B14F-4D97-AF65-F5344CB8AC3E}">
        <p14:creationId xmlns:p14="http://schemas.microsoft.com/office/powerpoint/2010/main" val="11435001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u - rappel thématique">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73C386CC-AF44-0843-9E05-07616391300D}"/>
              </a:ext>
            </a:extLst>
          </p:cNvPr>
          <p:cNvSpPr>
            <a:spLocks noGrp="1"/>
          </p:cNvSpPr>
          <p:nvPr>
            <p:ph type="pic" sz="quarter" idx="10"/>
          </p:nvPr>
        </p:nvSpPr>
        <p:spPr>
          <a:xfrm>
            <a:off x="0" y="0"/>
            <a:ext cx="12192000" cy="1032933"/>
          </a:xfrm>
          <a:prstGeom prst="rect">
            <a:avLst/>
          </a:prstGeom>
          <a:solidFill>
            <a:schemeClr val="accent4">
              <a:lumMod val="20000"/>
              <a:lumOff val="80000"/>
            </a:schemeClr>
          </a:solidFill>
        </p:spPr>
        <p:txBody>
          <a:bodyPr anchor="ctr" anchorCtr="0"/>
          <a:lstStyle>
            <a:lvl1pPr marL="0" indent="0" algn="ctr">
              <a:buFontTx/>
              <a:buNone/>
              <a:defRPr sz="1600" baseline="0">
                <a:latin typeface="Overpass" pitchFamily="2" charset="77"/>
              </a:defRPr>
            </a:lvl1pPr>
          </a:lstStyle>
          <a:p>
            <a:endParaRPr lang="fr-FR"/>
          </a:p>
        </p:txBody>
      </p:sp>
      <p:sp>
        <p:nvSpPr>
          <p:cNvPr id="6" name="Titre 1">
            <a:extLst>
              <a:ext uri="{FF2B5EF4-FFF2-40B4-BE49-F238E27FC236}">
                <a16:creationId xmlns:a16="http://schemas.microsoft.com/office/drawing/2014/main" id="{2BCE4BE2-AB29-F940-A4DF-32AF180714BA}"/>
              </a:ext>
            </a:extLst>
          </p:cNvPr>
          <p:cNvSpPr>
            <a:spLocks noGrp="1"/>
          </p:cNvSpPr>
          <p:nvPr>
            <p:ph type="title"/>
          </p:nvPr>
        </p:nvSpPr>
        <p:spPr>
          <a:xfrm>
            <a:off x="1388768" y="1646044"/>
            <a:ext cx="9881397" cy="499053"/>
          </a:xfrm>
          <a:prstGeom prst="rect">
            <a:avLst/>
          </a:prstGeom>
        </p:spPr>
        <p:txBody>
          <a:bodyPr lIns="0" tIns="0" rIns="0" bIns="0"/>
          <a:lstStyle>
            <a:lvl1pPr>
              <a:defRPr sz="3467" b="0" i="0" baseline="0">
                <a:solidFill>
                  <a:schemeClr val="accent1"/>
                </a:solidFill>
                <a:latin typeface="Overpass" pitchFamily="2" charset="77"/>
              </a:defRPr>
            </a:lvl1pPr>
          </a:lstStyle>
          <a:p>
            <a:r>
              <a:rPr lang="fr-CA"/>
              <a:t>Modifier le style du titre</a:t>
            </a:r>
            <a:endParaRPr lang="fr-FR"/>
          </a:p>
        </p:txBody>
      </p:sp>
      <p:sp>
        <p:nvSpPr>
          <p:cNvPr id="7" name="Espace réservé du texte 11">
            <a:extLst>
              <a:ext uri="{FF2B5EF4-FFF2-40B4-BE49-F238E27FC236}">
                <a16:creationId xmlns:a16="http://schemas.microsoft.com/office/drawing/2014/main" id="{B2C9C8CD-2CD3-D541-BD65-4B27AF5A8978}"/>
              </a:ext>
            </a:extLst>
          </p:cNvPr>
          <p:cNvSpPr>
            <a:spLocks noGrp="1"/>
          </p:cNvSpPr>
          <p:nvPr>
            <p:ph type="body" sz="quarter" idx="15" hasCustomPrompt="1"/>
          </p:nvPr>
        </p:nvSpPr>
        <p:spPr>
          <a:xfrm>
            <a:off x="1388768" y="2231102"/>
            <a:ext cx="9881397" cy="499053"/>
          </a:xfrm>
          <a:prstGeom prst="rect">
            <a:avLst/>
          </a:prstGeom>
        </p:spPr>
        <p:txBody>
          <a:bodyPr lIns="0" tIns="0" rIns="0" bIns="0"/>
          <a:lstStyle>
            <a:lvl1pPr marL="0" indent="0">
              <a:buFontTx/>
              <a:buNone/>
              <a:defRPr sz="2267" baseline="0">
                <a:solidFill>
                  <a:schemeClr val="accent6"/>
                </a:solidFill>
                <a:latin typeface="Overpass" pitchFamily="2" charset="77"/>
              </a:defRPr>
            </a:lvl1pPr>
            <a:lvl2pPr marL="609585" indent="0">
              <a:buFontTx/>
              <a:buNone/>
              <a:defRPr sz="2400" baseline="0">
                <a:solidFill>
                  <a:schemeClr val="accent6"/>
                </a:solidFill>
                <a:latin typeface="Overpass" pitchFamily="2" charset="77"/>
              </a:defRPr>
            </a:lvl2pPr>
            <a:lvl3pPr marL="1219170" indent="0">
              <a:buFontTx/>
              <a:buNone/>
              <a:defRPr sz="2400" baseline="0">
                <a:solidFill>
                  <a:schemeClr val="accent6"/>
                </a:solidFill>
                <a:latin typeface="Overpass" pitchFamily="2" charset="77"/>
              </a:defRPr>
            </a:lvl3pPr>
            <a:lvl4pPr marL="1828754" indent="0">
              <a:buFontTx/>
              <a:buNone/>
              <a:defRPr sz="2400" baseline="0">
                <a:solidFill>
                  <a:schemeClr val="accent6"/>
                </a:solidFill>
                <a:latin typeface="Overpass" pitchFamily="2" charset="77"/>
              </a:defRPr>
            </a:lvl4pPr>
            <a:lvl5pPr marL="2438339" indent="0">
              <a:buFontTx/>
              <a:buNone/>
              <a:defRPr sz="2400" baseline="0">
                <a:solidFill>
                  <a:schemeClr val="accent6"/>
                </a:solidFill>
                <a:latin typeface="Overpass" pitchFamily="2" charset="77"/>
              </a:defRPr>
            </a:lvl5pPr>
          </a:lstStyle>
          <a:p>
            <a:pPr lvl="0"/>
            <a:r>
              <a:rPr lang="fr-CA"/>
              <a:t>Sous-titre (optionnel)</a:t>
            </a:r>
            <a:endParaRPr lang="fr-FR"/>
          </a:p>
        </p:txBody>
      </p:sp>
      <p:sp>
        <p:nvSpPr>
          <p:cNvPr id="8" name="Espace réservé du texte 2">
            <a:extLst>
              <a:ext uri="{FF2B5EF4-FFF2-40B4-BE49-F238E27FC236}">
                <a16:creationId xmlns:a16="http://schemas.microsoft.com/office/drawing/2014/main" id="{E72B7A39-A47D-3244-9059-49472A8594FE}"/>
              </a:ext>
            </a:extLst>
          </p:cNvPr>
          <p:cNvSpPr>
            <a:spLocks noGrp="1"/>
          </p:cNvSpPr>
          <p:nvPr>
            <p:ph type="body" sz="quarter" idx="16" hasCustomPrompt="1"/>
          </p:nvPr>
        </p:nvSpPr>
        <p:spPr>
          <a:xfrm>
            <a:off x="1388533" y="3097426"/>
            <a:ext cx="9880600" cy="2652585"/>
          </a:xfrm>
          <a:prstGeom prst="rect">
            <a:avLst/>
          </a:prstGeom>
        </p:spPr>
        <p:txBody>
          <a:bodyPr lIns="0" tIns="0" rIns="0" bIns="0"/>
          <a:lstStyle>
            <a:lvl1pPr marL="304792" marR="0" indent="-304792" algn="l" defTabSz="1219170" rtl="0" eaLnBrk="1" fontAlgn="auto" latinLnBrk="0" hangingPunct="1">
              <a:lnSpc>
                <a:spcPct val="100000"/>
              </a:lnSpc>
              <a:spcBef>
                <a:spcPts val="1333"/>
              </a:spcBef>
              <a:spcAft>
                <a:spcPts val="0"/>
              </a:spcAft>
              <a:buClrTx/>
              <a:buSzTx/>
              <a:buFont typeface="Arial" panose="020B0604020202020204" pitchFamily="34" charset="0"/>
              <a:buChar char="•"/>
              <a:tabLst/>
              <a:defRPr sz="2267" b="0" i="0">
                <a:solidFill>
                  <a:schemeClr val="accent6"/>
                </a:solidFill>
                <a:latin typeface="Overpass Light" pitchFamily="2" charset="77"/>
              </a:defRPr>
            </a:lvl1pPr>
            <a:lvl2pPr>
              <a:defRPr sz="2400" b="0" i="0">
                <a:solidFill>
                  <a:schemeClr val="tx1">
                    <a:lumMod val="75000"/>
                    <a:lumOff val="25000"/>
                  </a:schemeClr>
                </a:solidFill>
                <a:latin typeface="Overpass Light" pitchFamily="2" charset="77"/>
              </a:defRPr>
            </a:lvl2pPr>
            <a:lvl3pPr>
              <a:defRPr sz="2400" b="0" i="0">
                <a:solidFill>
                  <a:schemeClr val="tx1">
                    <a:lumMod val="75000"/>
                    <a:lumOff val="25000"/>
                  </a:schemeClr>
                </a:solidFill>
                <a:latin typeface="Overpass Light" pitchFamily="2" charset="77"/>
              </a:defRPr>
            </a:lvl3pPr>
            <a:lvl4pPr>
              <a:defRPr sz="2400" b="0" i="0">
                <a:solidFill>
                  <a:schemeClr val="tx1">
                    <a:lumMod val="75000"/>
                    <a:lumOff val="25000"/>
                  </a:schemeClr>
                </a:solidFill>
                <a:latin typeface="Overpass Light" pitchFamily="2" charset="77"/>
              </a:defRPr>
            </a:lvl4pPr>
            <a:lvl5pPr>
              <a:defRPr sz="2400" b="0" i="0">
                <a:solidFill>
                  <a:schemeClr val="tx1">
                    <a:lumMod val="75000"/>
                    <a:lumOff val="25000"/>
                  </a:schemeClr>
                </a:solidFill>
                <a:latin typeface="Overpass Light" pitchFamily="2" charset="77"/>
              </a:defRPr>
            </a:lvl5pPr>
          </a:lstStyle>
          <a:p>
            <a:pPr lvl="0"/>
            <a:r>
              <a:rPr lang="fr-CA"/>
              <a:t>Liste à puces</a:t>
            </a:r>
          </a:p>
          <a:p>
            <a:pPr lvl="0"/>
            <a:r>
              <a:rPr lang="fr-CA"/>
              <a:t>Liste à puces</a:t>
            </a:r>
          </a:p>
          <a:p>
            <a:pPr lvl="0"/>
            <a:r>
              <a:rPr lang="fr-CA"/>
              <a:t>Liste à puces</a:t>
            </a:r>
          </a:p>
          <a:p>
            <a:pPr lvl="0"/>
            <a:r>
              <a:rPr lang="fr-CA"/>
              <a:t>Liste à puces</a:t>
            </a:r>
          </a:p>
          <a:p>
            <a:pPr marL="304792" marR="0" lvl="0" indent="-304792" algn="l" defTabSz="1219170" rtl="0" eaLnBrk="1" fontAlgn="auto" latinLnBrk="0" hangingPunct="1">
              <a:lnSpc>
                <a:spcPct val="90000"/>
              </a:lnSpc>
              <a:spcBef>
                <a:spcPts val="1333"/>
              </a:spcBef>
              <a:spcAft>
                <a:spcPts val="0"/>
              </a:spcAft>
              <a:buClrTx/>
              <a:buSzTx/>
              <a:buFont typeface="Arial" panose="020B0604020202020204" pitchFamily="34" charset="0"/>
              <a:buChar char="•"/>
              <a:tabLst/>
              <a:defRPr/>
            </a:pPr>
            <a:r>
              <a:rPr lang="fr-CA"/>
              <a:t>Liste à puces</a:t>
            </a:r>
          </a:p>
          <a:p>
            <a:pPr lvl="0"/>
            <a:endParaRPr lang="fr-CA"/>
          </a:p>
        </p:txBody>
      </p:sp>
    </p:spTree>
    <p:extLst>
      <p:ext uri="{BB962C8B-B14F-4D97-AF65-F5344CB8AC3E}">
        <p14:creationId xmlns:p14="http://schemas.microsoft.com/office/powerpoint/2010/main" val="2952816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2AE95F-3D7D-35DC-AA9E-7B04FE201BC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503D78D7-FEEE-A77D-5C7D-93CA941677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2C4590E-4A0E-2EB0-F094-DB8357849586}"/>
              </a:ext>
            </a:extLst>
          </p:cNvPr>
          <p:cNvSpPr>
            <a:spLocks noGrp="1"/>
          </p:cNvSpPr>
          <p:nvPr>
            <p:ph type="dt" sz="half" idx="10"/>
          </p:nvPr>
        </p:nvSpPr>
        <p:spPr/>
        <p:txBody>
          <a:bodyPr/>
          <a:lstStyle/>
          <a:p>
            <a:fld id="{54E03171-1AC8-404B-B273-C2315D19CDF3}" type="datetimeFigureOut">
              <a:rPr lang="fr-CA" smtClean="0"/>
              <a:t>2025-11-27</a:t>
            </a:fld>
            <a:endParaRPr lang="fr-CA"/>
          </a:p>
        </p:txBody>
      </p:sp>
      <p:sp>
        <p:nvSpPr>
          <p:cNvPr id="5" name="Espace réservé du pied de page 4">
            <a:extLst>
              <a:ext uri="{FF2B5EF4-FFF2-40B4-BE49-F238E27FC236}">
                <a16:creationId xmlns:a16="http://schemas.microsoft.com/office/drawing/2014/main" id="{CF0C8A23-683E-532F-D834-D40B6CF24F9E}"/>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94CD87FB-2B7A-C5F7-AF5A-216B081A6F86}"/>
              </a:ext>
            </a:extLst>
          </p:cNvPr>
          <p:cNvSpPr>
            <a:spLocks noGrp="1"/>
          </p:cNvSpPr>
          <p:nvPr>
            <p:ph type="sldNum" sz="quarter" idx="12"/>
          </p:nvPr>
        </p:nvSpPr>
        <p:spPr/>
        <p:txBody>
          <a:bodyPr/>
          <a:lstStyle/>
          <a:p>
            <a:fld id="{0D0F1234-47DE-439A-9AB3-323E787EBFAC}" type="slidenum">
              <a:rPr lang="fr-CA" smtClean="0"/>
              <a:t>‹N°›</a:t>
            </a:fld>
            <a:endParaRPr lang="fr-CA"/>
          </a:p>
        </p:txBody>
      </p:sp>
    </p:spTree>
    <p:extLst>
      <p:ext uri="{BB962C8B-B14F-4D97-AF65-F5344CB8AC3E}">
        <p14:creationId xmlns:p14="http://schemas.microsoft.com/office/powerpoint/2010/main" val="3019168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E8A0F3-D814-BA3E-D330-CD225D982F89}"/>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D6369B53-D993-DE90-FB03-AACD5EF9177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6576A419-B20C-CB97-D54F-6F763FC95CDA}"/>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6FA745EC-E68B-C7DE-880C-503CABF971DC}"/>
              </a:ext>
            </a:extLst>
          </p:cNvPr>
          <p:cNvSpPr>
            <a:spLocks noGrp="1"/>
          </p:cNvSpPr>
          <p:nvPr>
            <p:ph type="dt" sz="half" idx="10"/>
          </p:nvPr>
        </p:nvSpPr>
        <p:spPr/>
        <p:txBody>
          <a:bodyPr/>
          <a:lstStyle/>
          <a:p>
            <a:fld id="{54E03171-1AC8-404B-B273-C2315D19CDF3}" type="datetimeFigureOut">
              <a:rPr lang="fr-CA" smtClean="0"/>
              <a:t>2025-11-27</a:t>
            </a:fld>
            <a:endParaRPr lang="fr-CA"/>
          </a:p>
        </p:txBody>
      </p:sp>
      <p:sp>
        <p:nvSpPr>
          <p:cNvPr id="6" name="Espace réservé du pied de page 5">
            <a:extLst>
              <a:ext uri="{FF2B5EF4-FFF2-40B4-BE49-F238E27FC236}">
                <a16:creationId xmlns:a16="http://schemas.microsoft.com/office/drawing/2014/main" id="{848A704D-AA52-1815-88E5-12717F49081C}"/>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565F20BE-B743-58C9-D17D-FCA86B3C3FA0}"/>
              </a:ext>
            </a:extLst>
          </p:cNvPr>
          <p:cNvSpPr>
            <a:spLocks noGrp="1"/>
          </p:cNvSpPr>
          <p:nvPr>
            <p:ph type="sldNum" sz="quarter" idx="12"/>
          </p:nvPr>
        </p:nvSpPr>
        <p:spPr/>
        <p:txBody>
          <a:bodyPr/>
          <a:lstStyle/>
          <a:p>
            <a:fld id="{0D0F1234-47DE-439A-9AB3-323E787EBFAC}" type="slidenum">
              <a:rPr lang="fr-CA" smtClean="0"/>
              <a:t>‹N°›</a:t>
            </a:fld>
            <a:endParaRPr lang="fr-CA"/>
          </a:p>
        </p:txBody>
      </p:sp>
    </p:spTree>
    <p:extLst>
      <p:ext uri="{BB962C8B-B14F-4D97-AF65-F5344CB8AC3E}">
        <p14:creationId xmlns:p14="http://schemas.microsoft.com/office/powerpoint/2010/main" val="2234736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6A11F3-183E-3805-EABF-1AE43267124E}"/>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A5D098E7-8DD9-33D1-7FC2-12FFD5FF26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883F403-81E0-A094-5D62-93AFD7C4A82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D35CA393-599E-1C15-3AE1-CE531C7B06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DEA923D-3B31-CA80-BF39-80F479072FEA}"/>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AD67F8EC-2CE4-7923-B83F-83951557E106}"/>
              </a:ext>
            </a:extLst>
          </p:cNvPr>
          <p:cNvSpPr>
            <a:spLocks noGrp="1"/>
          </p:cNvSpPr>
          <p:nvPr>
            <p:ph type="dt" sz="half" idx="10"/>
          </p:nvPr>
        </p:nvSpPr>
        <p:spPr/>
        <p:txBody>
          <a:bodyPr/>
          <a:lstStyle/>
          <a:p>
            <a:fld id="{54E03171-1AC8-404B-B273-C2315D19CDF3}" type="datetimeFigureOut">
              <a:rPr lang="fr-CA" smtClean="0"/>
              <a:t>2025-11-27</a:t>
            </a:fld>
            <a:endParaRPr lang="fr-CA"/>
          </a:p>
        </p:txBody>
      </p:sp>
      <p:sp>
        <p:nvSpPr>
          <p:cNvPr id="8" name="Espace réservé du pied de page 7">
            <a:extLst>
              <a:ext uri="{FF2B5EF4-FFF2-40B4-BE49-F238E27FC236}">
                <a16:creationId xmlns:a16="http://schemas.microsoft.com/office/drawing/2014/main" id="{CF5BC971-3BC0-5AF4-0E44-60D270E32B7A}"/>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7A43EFEF-04D5-0637-94CA-4C781A7458DC}"/>
              </a:ext>
            </a:extLst>
          </p:cNvPr>
          <p:cNvSpPr>
            <a:spLocks noGrp="1"/>
          </p:cNvSpPr>
          <p:nvPr>
            <p:ph type="sldNum" sz="quarter" idx="12"/>
          </p:nvPr>
        </p:nvSpPr>
        <p:spPr/>
        <p:txBody>
          <a:bodyPr/>
          <a:lstStyle/>
          <a:p>
            <a:fld id="{0D0F1234-47DE-439A-9AB3-323E787EBFAC}" type="slidenum">
              <a:rPr lang="fr-CA" smtClean="0"/>
              <a:t>‹N°›</a:t>
            </a:fld>
            <a:endParaRPr lang="fr-CA"/>
          </a:p>
        </p:txBody>
      </p:sp>
    </p:spTree>
    <p:extLst>
      <p:ext uri="{BB962C8B-B14F-4D97-AF65-F5344CB8AC3E}">
        <p14:creationId xmlns:p14="http://schemas.microsoft.com/office/powerpoint/2010/main" val="119670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FD4EA2-121B-9BEC-0A46-BD348E8CECAB}"/>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FC1EDD72-8571-F74A-F8C7-DC44CDBC7226}"/>
              </a:ext>
            </a:extLst>
          </p:cNvPr>
          <p:cNvSpPr>
            <a:spLocks noGrp="1"/>
          </p:cNvSpPr>
          <p:nvPr>
            <p:ph type="dt" sz="half" idx="10"/>
          </p:nvPr>
        </p:nvSpPr>
        <p:spPr/>
        <p:txBody>
          <a:bodyPr/>
          <a:lstStyle/>
          <a:p>
            <a:fld id="{54E03171-1AC8-404B-B273-C2315D19CDF3}" type="datetimeFigureOut">
              <a:rPr lang="fr-CA" smtClean="0"/>
              <a:t>2025-11-27</a:t>
            </a:fld>
            <a:endParaRPr lang="fr-CA"/>
          </a:p>
        </p:txBody>
      </p:sp>
      <p:sp>
        <p:nvSpPr>
          <p:cNvPr id="4" name="Espace réservé du pied de page 3">
            <a:extLst>
              <a:ext uri="{FF2B5EF4-FFF2-40B4-BE49-F238E27FC236}">
                <a16:creationId xmlns:a16="http://schemas.microsoft.com/office/drawing/2014/main" id="{800997F4-AC98-1FED-2C40-01B190D51331}"/>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0651C444-3B3A-E836-ED57-1E068E9621C7}"/>
              </a:ext>
            </a:extLst>
          </p:cNvPr>
          <p:cNvSpPr>
            <a:spLocks noGrp="1"/>
          </p:cNvSpPr>
          <p:nvPr>
            <p:ph type="sldNum" sz="quarter" idx="12"/>
          </p:nvPr>
        </p:nvSpPr>
        <p:spPr/>
        <p:txBody>
          <a:bodyPr/>
          <a:lstStyle/>
          <a:p>
            <a:fld id="{0D0F1234-47DE-439A-9AB3-323E787EBFAC}" type="slidenum">
              <a:rPr lang="fr-CA" smtClean="0"/>
              <a:t>‹N°›</a:t>
            </a:fld>
            <a:endParaRPr lang="fr-CA"/>
          </a:p>
        </p:txBody>
      </p:sp>
    </p:spTree>
    <p:extLst>
      <p:ext uri="{BB962C8B-B14F-4D97-AF65-F5344CB8AC3E}">
        <p14:creationId xmlns:p14="http://schemas.microsoft.com/office/powerpoint/2010/main" val="2037168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9E398B8-E5EB-5CB2-1B42-7A996E5DCA57}"/>
              </a:ext>
            </a:extLst>
          </p:cNvPr>
          <p:cNvSpPr>
            <a:spLocks noGrp="1"/>
          </p:cNvSpPr>
          <p:nvPr>
            <p:ph type="dt" sz="half" idx="10"/>
          </p:nvPr>
        </p:nvSpPr>
        <p:spPr/>
        <p:txBody>
          <a:bodyPr/>
          <a:lstStyle/>
          <a:p>
            <a:fld id="{54E03171-1AC8-404B-B273-C2315D19CDF3}" type="datetimeFigureOut">
              <a:rPr lang="fr-CA" smtClean="0"/>
              <a:t>2025-11-27</a:t>
            </a:fld>
            <a:endParaRPr lang="fr-CA"/>
          </a:p>
        </p:txBody>
      </p:sp>
      <p:sp>
        <p:nvSpPr>
          <p:cNvPr id="3" name="Espace réservé du pied de page 2">
            <a:extLst>
              <a:ext uri="{FF2B5EF4-FFF2-40B4-BE49-F238E27FC236}">
                <a16:creationId xmlns:a16="http://schemas.microsoft.com/office/drawing/2014/main" id="{C7788F2D-22B6-1074-C99F-26CD6C373B6A}"/>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0A638D02-5F0F-F401-70D7-2E0D2AFD6937}"/>
              </a:ext>
            </a:extLst>
          </p:cNvPr>
          <p:cNvSpPr>
            <a:spLocks noGrp="1"/>
          </p:cNvSpPr>
          <p:nvPr>
            <p:ph type="sldNum" sz="quarter" idx="12"/>
          </p:nvPr>
        </p:nvSpPr>
        <p:spPr/>
        <p:txBody>
          <a:bodyPr/>
          <a:lstStyle/>
          <a:p>
            <a:fld id="{0D0F1234-47DE-439A-9AB3-323E787EBFAC}" type="slidenum">
              <a:rPr lang="fr-CA" smtClean="0"/>
              <a:t>‹N°›</a:t>
            </a:fld>
            <a:endParaRPr lang="fr-CA"/>
          </a:p>
        </p:txBody>
      </p:sp>
    </p:spTree>
    <p:extLst>
      <p:ext uri="{BB962C8B-B14F-4D97-AF65-F5344CB8AC3E}">
        <p14:creationId xmlns:p14="http://schemas.microsoft.com/office/powerpoint/2010/main" val="498090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06C045-6612-17C4-98D6-4B183A1C71B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A874376E-EC37-027A-63B8-22356CBACB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DD0D6A72-DBDF-1407-56F0-F2272C754E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4C3D4DE-3C3C-9477-BBC2-C51C52C6182F}"/>
              </a:ext>
            </a:extLst>
          </p:cNvPr>
          <p:cNvSpPr>
            <a:spLocks noGrp="1"/>
          </p:cNvSpPr>
          <p:nvPr>
            <p:ph type="dt" sz="half" idx="10"/>
          </p:nvPr>
        </p:nvSpPr>
        <p:spPr/>
        <p:txBody>
          <a:bodyPr/>
          <a:lstStyle/>
          <a:p>
            <a:fld id="{54E03171-1AC8-404B-B273-C2315D19CDF3}" type="datetimeFigureOut">
              <a:rPr lang="fr-CA" smtClean="0"/>
              <a:t>2025-11-27</a:t>
            </a:fld>
            <a:endParaRPr lang="fr-CA"/>
          </a:p>
        </p:txBody>
      </p:sp>
      <p:sp>
        <p:nvSpPr>
          <p:cNvPr id="6" name="Espace réservé du pied de page 5">
            <a:extLst>
              <a:ext uri="{FF2B5EF4-FFF2-40B4-BE49-F238E27FC236}">
                <a16:creationId xmlns:a16="http://schemas.microsoft.com/office/drawing/2014/main" id="{41E59899-9195-FCFA-C0EA-856B28DF555D}"/>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D1F5C622-B735-9870-3F4B-BA5FECB4F3E7}"/>
              </a:ext>
            </a:extLst>
          </p:cNvPr>
          <p:cNvSpPr>
            <a:spLocks noGrp="1"/>
          </p:cNvSpPr>
          <p:nvPr>
            <p:ph type="sldNum" sz="quarter" idx="12"/>
          </p:nvPr>
        </p:nvSpPr>
        <p:spPr/>
        <p:txBody>
          <a:bodyPr/>
          <a:lstStyle/>
          <a:p>
            <a:fld id="{0D0F1234-47DE-439A-9AB3-323E787EBFAC}" type="slidenum">
              <a:rPr lang="fr-CA" smtClean="0"/>
              <a:t>‹N°›</a:t>
            </a:fld>
            <a:endParaRPr lang="fr-CA"/>
          </a:p>
        </p:txBody>
      </p:sp>
    </p:spTree>
    <p:extLst>
      <p:ext uri="{BB962C8B-B14F-4D97-AF65-F5344CB8AC3E}">
        <p14:creationId xmlns:p14="http://schemas.microsoft.com/office/powerpoint/2010/main" val="2169652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B95D39-8D8D-D5EA-94DA-3B12D0E1D82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00711528-BEC4-B7FC-EDC4-23C51D013D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FAEF1E54-4838-38A0-A4EC-2E2A68089A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9EE69CE-963D-B669-E54B-F36AC304E666}"/>
              </a:ext>
            </a:extLst>
          </p:cNvPr>
          <p:cNvSpPr>
            <a:spLocks noGrp="1"/>
          </p:cNvSpPr>
          <p:nvPr>
            <p:ph type="dt" sz="half" idx="10"/>
          </p:nvPr>
        </p:nvSpPr>
        <p:spPr/>
        <p:txBody>
          <a:bodyPr/>
          <a:lstStyle/>
          <a:p>
            <a:fld id="{54E03171-1AC8-404B-B273-C2315D19CDF3}" type="datetimeFigureOut">
              <a:rPr lang="fr-CA" smtClean="0"/>
              <a:t>2025-11-27</a:t>
            </a:fld>
            <a:endParaRPr lang="fr-CA"/>
          </a:p>
        </p:txBody>
      </p:sp>
      <p:sp>
        <p:nvSpPr>
          <p:cNvPr id="6" name="Espace réservé du pied de page 5">
            <a:extLst>
              <a:ext uri="{FF2B5EF4-FFF2-40B4-BE49-F238E27FC236}">
                <a16:creationId xmlns:a16="http://schemas.microsoft.com/office/drawing/2014/main" id="{FBD767E9-FF63-6BBD-216A-F640246A721E}"/>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9D8C5418-75A8-F091-1831-244C6897A359}"/>
              </a:ext>
            </a:extLst>
          </p:cNvPr>
          <p:cNvSpPr>
            <a:spLocks noGrp="1"/>
          </p:cNvSpPr>
          <p:nvPr>
            <p:ph type="sldNum" sz="quarter" idx="12"/>
          </p:nvPr>
        </p:nvSpPr>
        <p:spPr/>
        <p:txBody>
          <a:bodyPr/>
          <a:lstStyle/>
          <a:p>
            <a:fld id="{0D0F1234-47DE-439A-9AB3-323E787EBFAC}" type="slidenum">
              <a:rPr lang="fr-CA" smtClean="0"/>
              <a:t>‹N°›</a:t>
            </a:fld>
            <a:endParaRPr lang="fr-CA"/>
          </a:p>
        </p:txBody>
      </p:sp>
    </p:spTree>
    <p:extLst>
      <p:ext uri="{BB962C8B-B14F-4D97-AF65-F5344CB8AC3E}">
        <p14:creationId xmlns:p14="http://schemas.microsoft.com/office/powerpoint/2010/main" val="2510523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7.xml"/><Relationship Id="rId7"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2977CC3-F9DC-DAD3-3ECF-4C4E4E3AA9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8DF9E26D-30EB-4C4A-DEBD-CD772D9317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E6DE6957-5676-E024-2D80-6C625EB0BF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E03171-1AC8-404B-B273-C2315D19CDF3}" type="datetimeFigureOut">
              <a:rPr lang="fr-CA" smtClean="0"/>
              <a:t>2025-11-27</a:t>
            </a:fld>
            <a:endParaRPr lang="fr-CA"/>
          </a:p>
        </p:txBody>
      </p:sp>
      <p:sp>
        <p:nvSpPr>
          <p:cNvPr id="5" name="Espace réservé du pied de page 4">
            <a:extLst>
              <a:ext uri="{FF2B5EF4-FFF2-40B4-BE49-F238E27FC236}">
                <a16:creationId xmlns:a16="http://schemas.microsoft.com/office/drawing/2014/main" id="{11F58FD9-340B-BDC0-5055-4CAB66CD0E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3B964A22-2DB5-3764-8382-04D1A6E2C9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0F1234-47DE-439A-9AB3-323E787EBFAC}" type="slidenum">
              <a:rPr lang="fr-CA" smtClean="0"/>
              <a:t>‹N°›</a:t>
            </a:fld>
            <a:endParaRPr lang="fr-CA"/>
          </a:p>
        </p:txBody>
      </p:sp>
    </p:spTree>
    <p:extLst>
      <p:ext uri="{BB962C8B-B14F-4D97-AF65-F5344CB8AC3E}">
        <p14:creationId xmlns:p14="http://schemas.microsoft.com/office/powerpoint/2010/main" val="3810937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CBBB9BF-5A45-F643-8A56-965819380073}"/>
              </a:ext>
            </a:extLst>
          </p:cNvPr>
          <p:cNvPicPr>
            <a:picLocks noChangeAspect="1"/>
          </p:cNvPicPr>
          <p:nvPr userDrawn="1"/>
        </p:nvPicPr>
        <p:blipFill>
          <a:blip r:embed="rId5"/>
          <a:stretch>
            <a:fillRect/>
          </a:stretch>
        </p:blipFill>
        <p:spPr>
          <a:xfrm>
            <a:off x="0" y="5594349"/>
            <a:ext cx="12192000" cy="1263651"/>
          </a:xfrm>
          <a:prstGeom prst="rect">
            <a:avLst/>
          </a:prstGeom>
        </p:spPr>
      </p:pic>
    </p:spTree>
    <p:extLst>
      <p:ext uri="{BB962C8B-B14F-4D97-AF65-F5344CB8AC3E}">
        <p14:creationId xmlns:p14="http://schemas.microsoft.com/office/powerpoint/2010/main" val="26193753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4F88E531-E4BE-A843-A4C8-AFAF2040087F}"/>
              </a:ext>
            </a:extLst>
          </p:cNvPr>
          <p:cNvPicPr>
            <a:picLocks noChangeAspect="1"/>
          </p:cNvPicPr>
          <p:nvPr userDrawn="1"/>
        </p:nvPicPr>
        <p:blipFill>
          <a:blip r:embed="rId8"/>
          <a:stretch>
            <a:fillRect/>
          </a:stretch>
        </p:blipFill>
        <p:spPr>
          <a:xfrm>
            <a:off x="10471554" y="6067425"/>
            <a:ext cx="1365137" cy="561977"/>
          </a:xfrm>
          <a:prstGeom prst="rect">
            <a:avLst/>
          </a:prstGeom>
        </p:spPr>
      </p:pic>
    </p:spTree>
    <p:extLst>
      <p:ext uri="{BB962C8B-B14F-4D97-AF65-F5344CB8AC3E}">
        <p14:creationId xmlns:p14="http://schemas.microsoft.com/office/powerpoint/2010/main" val="106178891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3.wdp"/><Relationship Id="rId18" Type="http://schemas.openxmlformats.org/officeDocument/2006/relationships/image" Target="../media/image21.png"/><Relationship Id="rId26" Type="http://schemas.microsoft.com/office/2007/relationships/hdphoto" Target="../media/hdphoto6.wdp"/><Relationship Id="rId3" Type="http://schemas.microsoft.com/office/2018/10/relationships/comments" Target="../comments/modernComment_3E3_985CB97A.xml"/><Relationship Id="rId21" Type="http://schemas.openxmlformats.org/officeDocument/2006/relationships/image" Target="../media/image24.png"/><Relationship Id="rId7" Type="http://schemas.microsoft.com/office/2007/relationships/hdphoto" Target="../media/hdphoto1.wdp"/><Relationship Id="rId12" Type="http://schemas.openxmlformats.org/officeDocument/2006/relationships/image" Target="../media/image17.png"/><Relationship Id="rId17" Type="http://schemas.openxmlformats.org/officeDocument/2006/relationships/image" Target="../media/image20.png"/><Relationship Id="rId25" Type="http://schemas.openxmlformats.org/officeDocument/2006/relationships/image" Target="../media/image27.png"/><Relationship Id="rId2" Type="http://schemas.openxmlformats.org/officeDocument/2006/relationships/notesSlide" Target="../notesSlides/notesSlide2.xml"/><Relationship Id="rId16" Type="http://schemas.openxmlformats.org/officeDocument/2006/relationships/image" Target="../media/image19.png"/><Relationship Id="rId20" Type="http://schemas.openxmlformats.org/officeDocument/2006/relationships/image" Target="../media/image23.svg"/><Relationship Id="rId29" Type="http://schemas.microsoft.com/office/2007/relationships/hdphoto" Target="../media/hdphoto7.wdp"/><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6.png"/><Relationship Id="rId24" Type="http://schemas.openxmlformats.org/officeDocument/2006/relationships/image" Target="../media/image26.png"/><Relationship Id="rId32" Type="http://schemas.openxmlformats.org/officeDocument/2006/relationships/image" Target="../media/image32.png"/><Relationship Id="rId5" Type="http://schemas.openxmlformats.org/officeDocument/2006/relationships/image" Target="../media/image12.png"/><Relationship Id="rId15" Type="http://schemas.microsoft.com/office/2007/relationships/hdphoto" Target="../media/hdphoto4.wdp"/><Relationship Id="rId23" Type="http://schemas.openxmlformats.org/officeDocument/2006/relationships/image" Target="../media/image25.png"/><Relationship Id="rId28" Type="http://schemas.openxmlformats.org/officeDocument/2006/relationships/image" Target="../media/image29.png"/><Relationship Id="rId10" Type="http://schemas.openxmlformats.org/officeDocument/2006/relationships/image" Target="../media/image15.png"/><Relationship Id="rId19" Type="http://schemas.openxmlformats.org/officeDocument/2006/relationships/image" Target="../media/image22.png"/><Relationship Id="rId31" Type="http://schemas.openxmlformats.org/officeDocument/2006/relationships/image" Target="../media/image31.png"/><Relationship Id="rId4" Type="http://schemas.openxmlformats.org/officeDocument/2006/relationships/image" Target="../media/image11.jpeg"/><Relationship Id="rId9" Type="http://schemas.microsoft.com/office/2007/relationships/hdphoto" Target="../media/hdphoto2.wdp"/><Relationship Id="rId14" Type="http://schemas.openxmlformats.org/officeDocument/2006/relationships/image" Target="../media/image18.png"/><Relationship Id="rId22" Type="http://schemas.microsoft.com/office/2007/relationships/hdphoto" Target="../media/hdphoto5.wdp"/><Relationship Id="rId27" Type="http://schemas.openxmlformats.org/officeDocument/2006/relationships/image" Target="../media/image28.png"/><Relationship Id="rId30"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sondages.fse.ulaval.ca/ls200/index.php/979291?lang=fr" TargetMode="External"/><Relationship Id="rId5" Type="http://schemas.openxmlformats.org/officeDocument/2006/relationships/image" Target="../media/image42.png"/><Relationship Id="rId4" Type="http://schemas.openxmlformats.org/officeDocument/2006/relationships/hyperlink" Target="https://unsplash.com/fr/@anniesprat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D5D0BD-8B73-807E-F7D2-92ECA2DCCF1C}"/>
              </a:ext>
            </a:extLst>
          </p:cNvPr>
          <p:cNvSpPr>
            <a:spLocks noGrp="1"/>
          </p:cNvSpPr>
          <p:nvPr>
            <p:ph type="title"/>
          </p:nvPr>
        </p:nvSpPr>
        <p:spPr>
          <a:xfrm>
            <a:off x="838200" y="849391"/>
            <a:ext cx="10515600" cy="1325563"/>
          </a:xfrm>
        </p:spPr>
        <p:txBody>
          <a:bodyPr/>
          <a:lstStyle/>
          <a:p>
            <a:r>
              <a:rPr lang="fr-CA" b="1" dirty="0">
                <a:solidFill>
                  <a:srgbClr val="00ACEB"/>
                </a:solidFill>
                <a:latin typeface="Calibri"/>
                <a:ea typeface="Calibri"/>
                <a:cs typeface="Calibri"/>
              </a:rPr>
              <a:t>Dans cette présentation, vous trouverez :</a:t>
            </a:r>
            <a:endParaRPr lang="fr-CA" b="1" dirty="0">
              <a:solidFill>
                <a:srgbClr val="00ACEB"/>
              </a:solidFill>
              <a:latin typeface="Calibri" panose="020F0502020204030204" pitchFamily="34" charset="0"/>
              <a:ea typeface="Calibri" panose="020F0502020204030204" pitchFamily="34" charset="0"/>
              <a:cs typeface="Calibri" panose="020F0502020204030204" pitchFamily="34" charset="0"/>
            </a:endParaRPr>
          </a:p>
        </p:txBody>
      </p:sp>
      <p:sp>
        <p:nvSpPr>
          <p:cNvPr id="3" name="Espace réservé du contenu 2">
            <a:extLst>
              <a:ext uri="{FF2B5EF4-FFF2-40B4-BE49-F238E27FC236}">
                <a16:creationId xmlns:a16="http://schemas.microsoft.com/office/drawing/2014/main" id="{9099575F-C1CE-6368-9360-289EEC7021D4}"/>
              </a:ext>
            </a:extLst>
          </p:cNvPr>
          <p:cNvSpPr>
            <a:spLocks noGrp="1"/>
          </p:cNvSpPr>
          <p:nvPr>
            <p:ph idx="1"/>
          </p:nvPr>
        </p:nvSpPr>
        <p:spPr>
          <a:xfrm>
            <a:off x="838200" y="2174954"/>
            <a:ext cx="10515600" cy="2987007"/>
          </a:xfrm>
        </p:spPr>
        <p:txBody>
          <a:bodyPr vert="horz" lIns="91440" tIns="45720" rIns="91440" bIns="45720" rtlCol="0" anchor="t">
            <a:normAutofit/>
          </a:bodyPr>
          <a:lstStyle/>
          <a:p>
            <a:pPr>
              <a:lnSpc>
                <a:spcPct val="100000"/>
              </a:lnSpc>
            </a:pPr>
            <a:r>
              <a:rPr lang="fr-CA" dirty="0"/>
              <a:t>Des diapositives pour vous aider à présenter le projet </a:t>
            </a:r>
            <a:r>
              <a:rPr lang="fr-CA" i="1" dirty="0"/>
              <a:t>Alvéoles</a:t>
            </a:r>
            <a:r>
              <a:rPr lang="fr-CA" dirty="0"/>
              <a:t> et son questionnaire :</a:t>
            </a:r>
            <a:endParaRPr lang="fr-CA" dirty="0">
              <a:ea typeface="Calibri" panose="020F0502020204030204"/>
              <a:cs typeface="Calibri" panose="020F0502020204030204"/>
            </a:endParaRPr>
          </a:p>
          <a:p>
            <a:pPr>
              <a:lnSpc>
                <a:spcPct val="100000"/>
              </a:lnSpc>
            </a:pPr>
            <a:endParaRPr lang="fr-CA" sz="800" dirty="0"/>
          </a:p>
          <a:p>
            <a:pPr lvl="1">
              <a:lnSpc>
                <a:spcPct val="100000"/>
              </a:lnSpc>
            </a:pPr>
            <a:r>
              <a:rPr lang="fr-CA" dirty="0"/>
              <a:t>Une courte description du projet Alvéoles et de ses objectifs;</a:t>
            </a:r>
            <a:endParaRPr lang="fr-CA" dirty="0">
              <a:ea typeface="Calibri"/>
              <a:cs typeface="Calibri"/>
            </a:endParaRPr>
          </a:p>
          <a:p>
            <a:pPr lvl="1">
              <a:lnSpc>
                <a:spcPct val="100000"/>
              </a:lnSpc>
            </a:pPr>
            <a:endParaRPr lang="fr-CA" sz="800" dirty="0"/>
          </a:p>
          <a:p>
            <a:pPr lvl="1">
              <a:lnSpc>
                <a:spcPct val="100000"/>
              </a:lnSpc>
            </a:pPr>
            <a:r>
              <a:rPr lang="fr-CA" dirty="0"/>
              <a:t>Des précisions sur le questionnaire à acheminer et à remplir;</a:t>
            </a:r>
          </a:p>
          <a:p>
            <a:pPr lvl="1">
              <a:lnSpc>
                <a:spcPct val="100000"/>
              </a:lnSpc>
            </a:pPr>
            <a:endParaRPr lang="fr-CA" sz="800" dirty="0"/>
          </a:p>
          <a:p>
            <a:pPr lvl="1">
              <a:lnSpc>
                <a:spcPct val="100000"/>
              </a:lnSpc>
            </a:pPr>
            <a:r>
              <a:rPr lang="fr-CA" dirty="0"/>
              <a:t>Des arguments pour convaincre les personnes visées de le remplir !   ;-)</a:t>
            </a:r>
            <a:endParaRPr lang="fr-CA" dirty="0">
              <a:ea typeface="Calibri"/>
              <a:cs typeface="Calibri"/>
            </a:endParaRPr>
          </a:p>
          <a:p>
            <a:endParaRPr lang="fr-CA" dirty="0"/>
          </a:p>
        </p:txBody>
      </p:sp>
      <p:pic>
        <p:nvPicPr>
          <p:cNvPr id="1026" name="Picture 2" descr="Une image contenant texte, Police, Graphique, logo&#10;&#10;Description générée automatiquement">
            <a:extLst>
              <a:ext uri="{FF2B5EF4-FFF2-40B4-BE49-F238E27FC236}">
                <a16:creationId xmlns:a16="http://schemas.microsoft.com/office/drawing/2014/main" id="{960ADC46-9BA1-02F3-5DD2-93338852D9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6552" y="232359"/>
            <a:ext cx="1680438" cy="528888"/>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21554D88-A8FB-F672-5DF2-E971D88B99BF}"/>
              </a:ext>
            </a:extLst>
          </p:cNvPr>
          <p:cNvSpPr txBox="1"/>
          <p:nvPr/>
        </p:nvSpPr>
        <p:spPr>
          <a:xfrm>
            <a:off x="146637" y="4619742"/>
            <a:ext cx="10515600" cy="1446550"/>
          </a:xfrm>
          <a:prstGeom prst="rect">
            <a:avLst/>
          </a:prstGeom>
          <a:noFill/>
        </p:spPr>
        <p:txBody>
          <a:bodyPr wrap="square" lIns="91440" tIns="45720" rIns="91440" bIns="45720" rtlCol="0" anchor="t">
            <a:spAutoFit/>
          </a:bodyPr>
          <a:lstStyle/>
          <a:p>
            <a:pPr algn="ctr"/>
            <a:endParaRPr lang="fr-CA" sz="4400" b="1" dirty="0">
              <a:latin typeface="+mj-lt"/>
              <a:ea typeface="Calibri"/>
              <a:cs typeface="Calibri"/>
            </a:endParaRPr>
          </a:p>
          <a:p>
            <a:pPr algn="ctr"/>
            <a:r>
              <a:rPr lang="fr-CA" sz="4400" b="1" dirty="0">
                <a:latin typeface="+mj-lt"/>
                <a:ea typeface="Calibri"/>
                <a:cs typeface="Calibri"/>
              </a:rPr>
              <a:t>À utiliser selon vos besoins!</a:t>
            </a:r>
          </a:p>
        </p:txBody>
      </p:sp>
      <p:pic>
        <p:nvPicPr>
          <p:cNvPr id="8" name="Graphique 7" descr="Document avec un remplissage uni">
            <a:extLst>
              <a:ext uri="{FF2B5EF4-FFF2-40B4-BE49-F238E27FC236}">
                <a16:creationId xmlns:a16="http://schemas.microsoft.com/office/drawing/2014/main" id="{F523DBC1-6AFD-CEBC-00D4-F99F5C0859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03489" y="5253696"/>
            <a:ext cx="914400" cy="914400"/>
          </a:xfrm>
          <a:prstGeom prst="rect">
            <a:avLst/>
          </a:prstGeom>
        </p:spPr>
      </p:pic>
    </p:spTree>
    <p:extLst>
      <p:ext uri="{BB962C8B-B14F-4D97-AF65-F5344CB8AC3E}">
        <p14:creationId xmlns:p14="http://schemas.microsoft.com/office/powerpoint/2010/main" val="3134102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7385DB2A-23CD-63C6-CD35-F9C10CF957DF}"/>
              </a:ext>
            </a:extLst>
          </p:cNvPr>
          <p:cNvSpPr>
            <a:spLocks noGrp="1"/>
          </p:cNvSpPr>
          <p:nvPr>
            <p:ph idx="1"/>
          </p:nvPr>
        </p:nvSpPr>
        <p:spPr>
          <a:xfrm>
            <a:off x="4071511" y="2021735"/>
            <a:ext cx="8120267" cy="2450253"/>
          </a:xfrm>
        </p:spPr>
        <p:txBody>
          <a:bodyPr vert="horz" lIns="91440" tIns="45720" rIns="91440" bIns="45720" rtlCol="0" anchor="ctr">
            <a:normAutofit/>
          </a:bodyPr>
          <a:lstStyle/>
          <a:p>
            <a:pPr marL="0" indent="0">
              <a:lnSpc>
                <a:spcPct val="100000"/>
              </a:lnSpc>
              <a:spcBef>
                <a:spcPct val="0"/>
              </a:spcBef>
              <a:spcAft>
                <a:spcPts val="600"/>
              </a:spcAft>
              <a:buNone/>
            </a:pPr>
            <a:r>
              <a:rPr lang="fr-FR" sz="3200" b="1" dirty="0">
                <a:ea typeface="Calibri"/>
                <a:cs typeface="Calibri"/>
              </a:rPr>
              <a:t>Objectif général </a:t>
            </a:r>
            <a:endParaRPr lang="fr-FR" dirty="0"/>
          </a:p>
          <a:p>
            <a:pPr>
              <a:lnSpc>
                <a:spcPct val="100000"/>
              </a:lnSpc>
              <a:spcBef>
                <a:spcPct val="0"/>
              </a:spcBef>
              <a:spcAft>
                <a:spcPts val="600"/>
              </a:spcAft>
            </a:pPr>
            <a:r>
              <a:rPr lang="fr-CA" sz="2400" dirty="0">
                <a:ea typeface="Calibri"/>
                <a:cs typeface="Calibri"/>
              </a:rPr>
              <a:t>Brosser un portrait des initiatives de contact avec la nature en petite enfance (0-6 ans) au Québec</a:t>
            </a:r>
          </a:p>
        </p:txBody>
      </p:sp>
      <p:pic>
        <p:nvPicPr>
          <p:cNvPr id="7" name="Image 6" descr="Une image contenant texte, Police, Graphique, logo&#10;&#10;Description générée automatiquement">
            <a:extLst>
              <a:ext uri="{FF2B5EF4-FFF2-40B4-BE49-F238E27FC236}">
                <a16:creationId xmlns:a16="http://schemas.microsoft.com/office/drawing/2014/main" id="{D46FCEAF-416C-262F-3390-6AB27818B8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6494" y="155927"/>
            <a:ext cx="1731957" cy="568499"/>
          </a:xfrm>
          <a:prstGeom prst="rect">
            <a:avLst/>
          </a:prstGeom>
        </p:spPr>
      </p:pic>
      <p:sp>
        <p:nvSpPr>
          <p:cNvPr id="5" name="ZoneTexte 4">
            <a:extLst>
              <a:ext uri="{FF2B5EF4-FFF2-40B4-BE49-F238E27FC236}">
                <a16:creationId xmlns:a16="http://schemas.microsoft.com/office/drawing/2014/main" id="{2CD2684E-49A9-38FA-634D-780926A06C9F}"/>
              </a:ext>
            </a:extLst>
          </p:cNvPr>
          <p:cNvSpPr txBox="1"/>
          <p:nvPr/>
        </p:nvSpPr>
        <p:spPr>
          <a:xfrm>
            <a:off x="3539155" y="6442503"/>
            <a:ext cx="1064715" cy="276999"/>
          </a:xfrm>
          <a:prstGeom prst="rect">
            <a:avLst/>
          </a:prstGeom>
          <a:noFill/>
        </p:spPr>
        <p:txBody>
          <a:bodyPr wrap="none" rtlCol="0">
            <a:spAutoFit/>
          </a:bodyPr>
          <a:lstStyle/>
          <a:p>
            <a:r>
              <a:rPr lang="fr-CA" sz="1200">
                <a:solidFill>
                  <a:schemeClr val="bg1"/>
                </a:solidFill>
              </a:rPr>
              <a:t>Photo: AQCPE</a:t>
            </a:r>
          </a:p>
        </p:txBody>
      </p:sp>
      <p:sp>
        <p:nvSpPr>
          <p:cNvPr id="8" name="Espace réservé du contenu 2">
            <a:extLst>
              <a:ext uri="{FF2B5EF4-FFF2-40B4-BE49-F238E27FC236}">
                <a16:creationId xmlns:a16="http://schemas.microsoft.com/office/drawing/2014/main" id="{64DC4E97-27AB-FEA0-04AF-CD8F23FA9180}"/>
              </a:ext>
            </a:extLst>
          </p:cNvPr>
          <p:cNvSpPr txBox="1">
            <a:spLocks/>
          </p:cNvSpPr>
          <p:nvPr/>
        </p:nvSpPr>
        <p:spPr>
          <a:xfrm>
            <a:off x="4089296" y="3900488"/>
            <a:ext cx="7879250" cy="2701809"/>
          </a:xfrm>
          <a:prstGeom prst="rect">
            <a:avLst/>
          </a:prstGeom>
        </p:spPr>
        <p:txBody>
          <a:bodyPr vert="horz" lIns="91440" tIns="45720" rIns="91440" bIns="45720" rtlCol="0" anchor="ct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ct val="0"/>
              </a:spcBef>
              <a:spcAft>
                <a:spcPts val="600"/>
              </a:spcAft>
              <a:buFont typeface="Arial" panose="020B0604020202020204" pitchFamily="34" charset="0"/>
              <a:buNone/>
            </a:pPr>
            <a:r>
              <a:rPr lang="fr-CA" b="1" dirty="0">
                <a:ea typeface="Calibri"/>
                <a:cs typeface="Calibri"/>
              </a:rPr>
              <a:t>Objectifs spécifiques</a:t>
            </a:r>
            <a:endParaRPr lang="fr-FR" dirty="0">
              <a:ea typeface="Calibri"/>
              <a:cs typeface="Calibri"/>
            </a:endParaRPr>
          </a:p>
          <a:p>
            <a:pPr>
              <a:lnSpc>
                <a:spcPct val="120000"/>
              </a:lnSpc>
              <a:spcBef>
                <a:spcPts val="600"/>
              </a:spcBef>
              <a:spcAft>
                <a:spcPts val="600"/>
              </a:spcAft>
            </a:pPr>
            <a:r>
              <a:rPr lang="fr-CA" sz="2600" dirty="0">
                <a:ea typeface="Calibri"/>
                <a:cs typeface="Calibri"/>
              </a:rPr>
              <a:t>Décrire et analyser les initiatives en EPN en petite enfance au Québec; </a:t>
            </a:r>
            <a:endParaRPr lang="en-US" sz="2600" dirty="0">
              <a:ea typeface="Calibri"/>
              <a:cs typeface="Calibri"/>
            </a:endParaRPr>
          </a:p>
          <a:p>
            <a:pPr>
              <a:lnSpc>
                <a:spcPct val="120000"/>
              </a:lnSpc>
              <a:spcBef>
                <a:spcPts val="600"/>
              </a:spcBef>
              <a:spcAft>
                <a:spcPts val="600"/>
              </a:spcAft>
            </a:pPr>
            <a:r>
              <a:rPr lang="fr-CA" sz="2600" dirty="0">
                <a:ea typeface="Calibri"/>
                <a:cs typeface="Calibri"/>
              </a:rPr>
              <a:t>Définir et circonscrire le champ de l’EPN; </a:t>
            </a:r>
            <a:endParaRPr lang="en-US" sz="2600" dirty="0">
              <a:ea typeface="Calibri"/>
              <a:cs typeface="Calibri"/>
            </a:endParaRPr>
          </a:p>
          <a:p>
            <a:pPr>
              <a:lnSpc>
                <a:spcPct val="120000"/>
              </a:lnSpc>
              <a:spcBef>
                <a:spcPts val="600"/>
              </a:spcBef>
              <a:spcAft>
                <a:spcPts val="600"/>
              </a:spcAft>
            </a:pPr>
            <a:r>
              <a:rPr lang="fr-CA" sz="2600" dirty="0">
                <a:ea typeface="Calibri"/>
                <a:cs typeface="Calibri"/>
              </a:rPr>
              <a:t>Cibler des priorités d’action;</a:t>
            </a:r>
            <a:endParaRPr lang="en-US" sz="2600" dirty="0">
              <a:ea typeface="Calibri"/>
              <a:cs typeface="Calibri"/>
            </a:endParaRPr>
          </a:p>
          <a:p>
            <a:pPr>
              <a:lnSpc>
                <a:spcPct val="120000"/>
              </a:lnSpc>
              <a:spcBef>
                <a:spcPts val="600"/>
              </a:spcBef>
              <a:spcAft>
                <a:spcPts val="600"/>
              </a:spcAft>
            </a:pPr>
            <a:r>
              <a:rPr lang="fr-CA" sz="2600" dirty="0">
                <a:ea typeface="Calibri"/>
                <a:cs typeface="Calibri"/>
              </a:rPr>
              <a:t>Construire une dynamique partenariale.</a:t>
            </a:r>
            <a:endParaRPr lang="fr-CA" sz="2600" dirty="0"/>
          </a:p>
          <a:p>
            <a:pPr>
              <a:spcBef>
                <a:spcPct val="0"/>
              </a:spcBef>
              <a:spcAft>
                <a:spcPts val="600"/>
              </a:spcAft>
            </a:pPr>
            <a:endParaRPr lang="fr-CA" sz="2400" dirty="0">
              <a:ea typeface="Calibri"/>
              <a:cs typeface="Calibri"/>
            </a:endParaRPr>
          </a:p>
        </p:txBody>
      </p:sp>
      <p:pic>
        <p:nvPicPr>
          <p:cNvPr id="10" name="Picture 2" descr="Une image contenant arbre, personne, plein air, Visage humain&#10;&#10;Le contenu généré par l’IA peut être incorrect.">
            <a:extLst>
              <a:ext uri="{FF2B5EF4-FFF2-40B4-BE49-F238E27FC236}">
                <a16:creationId xmlns:a16="http://schemas.microsoft.com/office/drawing/2014/main" id="{E89B8806-8EBB-CD15-7337-4F0EDB050C33}"/>
              </a:ext>
            </a:extLst>
          </p:cNvPr>
          <p:cNvPicPr>
            <a:picLocks noChangeAspect="1"/>
          </p:cNvPicPr>
          <p:nvPr/>
        </p:nvPicPr>
        <p:blipFill>
          <a:blip r:embed="rId4"/>
          <a:srcRect l="20995" r="3282"/>
          <a:stretch>
            <a:fillRect/>
          </a:stretch>
        </p:blipFill>
        <p:spPr>
          <a:xfrm>
            <a:off x="0" y="0"/>
            <a:ext cx="3786554" cy="6858000"/>
          </a:xfrm>
          <a:prstGeom prst="rect">
            <a:avLst/>
          </a:prstGeom>
        </p:spPr>
      </p:pic>
      <p:pic>
        <p:nvPicPr>
          <p:cNvPr id="4" name="Image 3" descr="Une image contenant texte, capture d’écran&#10;&#10;Le contenu généré par l’IA peut être incorrect.">
            <a:extLst>
              <a:ext uri="{FF2B5EF4-FFF2-40B4-BE49-F238E27FC236}">
                <a16:creationId xmlns:a16="http://schemas.microsoft.com/office/drawing/2014/main" id="{821F903D-C222-E137-F82B-727BF4EAAAD2}"/>
              </a:ext>
            </a:extLst>
          </p:cNvPr>
          <p:cNvPicPr>
            <a:picLocks noChangeAspect="1"/>
          </p:cNvPicPr>
          <p:nvPr/>
        </p:nvPicPr>
        <p:blipFill>
          <a:blip r:embed="rId5"/>
          <a:stretch>
            <a:fillRect/>
          </a:stretch>
        </p:blipFill>
        <p:spPr>
          <a:xfrm>
            <a:off x="3780974" y="-7637"/>
            <a:ext cx="8411295" cy="2243767"/>
          </a:xfrm>
          <a:prstGeom prst="rect">
            <a:avLst/>
          </a:prstGeom>
        </p:spPr>
      </p:pic>
      <p:pic>
        <p:nvPicPr>
          <p:cNvPr id="9" name="Image 8" descr="Une image contenant texte, Police, Graphique, blanc&#10;&#10;Le contenu généré par l’IA peut être incorrect.">
            <a:extLst>
              <a:ext uri="{FF2B5EF4-FFF2-40B4-BE49-F238E27FC236}">
                <a16:creationId xmlns:a16="http://schemas.microsoft.com/office/drawing/2014/main" id="{2F8BBFA6-806F-8519-6136-E4BB5FDF039B}"/>
              </a:ext>
            </a:extLst>
          </p:cNvPr>
          <p:cNvPicPr>
            <a:picLocks noChangeAspect="1"/>
          </p:cNvPicPr>
          <p:nvPr/>
        </p:nvPicPr>
        <p:blipFill>
          <a:blip r:embed="rId6"/>
          <a:stretch>
            <a:fillRect/>
          </a:stretch>
        </p:blipFill>
        <p:spPr>
          <a:xfrm>
            <a:off x="8944485" y="6512800"/>
            <a:ext cx="3247294" cy="343792"/>
          </a:xfrm>
          <a:prstGeom prst="rect">
            <a:avLst/>
          </a:prstGeom>
        </p:spPr>
      </p:pic>
      <p:sp>
        <p:nvSpPr>
          <p:cNvPr id="2" name="ZoneTexte 1">
            <a:extLst>
              <a:ext uri="{FF2B5EF4-FFF2-40B4-BE49-F238E27FC236}">
                <a16:creationId xmlns:a16="http://schemas.microsoft.com/office/drawing/2014/main" id="{9E7C13AC-2423-368C-D896-29EB4CA3708B}"/>
              </a:ext>
            </a:extLst>
          </p:cNvPr>
          <p:cNvSpPr txBox="1"/>
          <p:nvPr/>
        </p:nvSpPr>
        <p:spPr>
          <a:xfrm>
            <a:off x="273860" y="6581277"/>
            <a:ext cx="4502494" cy="231730"/>
          </a:xfrm>
          <a:prstGeom prst="rect">
            <a:avLst/>
          </a:prstGeom>
          <a:noFill/>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90000"/>
              </a:lnSpc>
              <a:spcBef>
                <a:spcPts val="1333"/>
              </a:spcBef>
              <a:spcAft>
                <a:spcPts val="0"/>
              </a:spcAft>
              <a:buClrTx/>
              <a:buSzTx/>
              <a:buFontTx/>
              <a:buNone/>
              <a:tabLst/>
              <a:defRPr/>
            </a:pPr>
            <a:r>
              <a:rPr kumimoji="0" lang="fr-CA" sz="1000" b="0" i="0" u="none" strike="noStrike" kern="1200" cap="none" spc="0" normalizeH="0" baseline="0" noProof="0" dirty="0">
                <a:ln>
                  <a:noFill/>
                </a:ln>
                <a:solidFill>
                  <a:schemeClr val="bg1"/>
                </a:solidFill>
                <a:effectLst/>
                <a:uLnTx/>
                <a:uFillTx/>
                <a:latin typeface="+mj-lt"/>
                <a:ea typeface="+mn-ea"/>
                <a:cs typeface="+mn-cs"/>
              </a:rPr>
              <a:t>Photo: Marie-Pierre Lajoie, UMR </a:t>
            </a:r>
            <a:r>
              <a:rPr kumimoji="0" lang="fr-CA" sz="1000" b="0" i="1" u="none" strike="noStrike" kern="1200" cap="none" spc="0" normalizeH="0" baseline="0" noProof="0" dirty="0">
                <a:ln>
                  <a:noFill/>
                </a:ln>
                <a:solidFill>
                  <a:schemeClr val="bg1"/>
                </a:solidFill>
                <a:effectLst/>
                <a:uLnTx/>
                <a:uFillTx/>
                <a:latin typeface="+mj-lt"/>
                <a:ea typeface="+mn-ea"/>
                <a:cs typeface="+mn-cs"/>
              </a:rPr>
              <a:t>Petite enfance, grandeur nature</a:t>
            </a:r>
          </a:p>
        </p:txBody>
      </p:sp>
    </p:spTree>
    <p:extLst>
      <p:ext uri="{BB962C8B-B14F-4D97-AF65-F5344CB8AC3E}">
        <p14:creationId xmlns:p14="http://schemas.microsoft.com/office/powerpoint/2010/main" val="527697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3321C-6CED-DAD1-2686-739220902892}"/>
            </a:ext>
          </a:extLst>
        </p:cNvPr>
        <p:cNvGrpSpPr/>
        <p:nvPr/>
      </p:nvGrpSpPr>
      <p:grpSpPr>
        <a:xfrm>
          <a:off x="0" y="0"/>
          <a:ext cx="0" cy="0"/>
          <a:chOff x="0" y="0"/>
          <a:chExt cx="0" cy="0"/>
        </a:xfrm>
      </p:grpSpPr>
      <p:pic>
        <p:nvPicPr>
          <p:cNvPr id="10" name="Image 9" descr="Une image contenant plein air, plante, forêt, bosquet&#10;&#10;Le contenu généré par l’IA peut être incorrect.">
            <a:extLst>
              <a:ext uri="{FF2B5EF4-FFF2-40B4-BE49-F238E27FC236}">
                <a16:creationId xmlns:a16="http://schemas.microsoft.com/office/drawing/2014/main" id="{0254D1DF-EA8E-80ED-10CA-C43063163CAA}"/>
              </a:ext>
            </a:extLst>
          </p:cNvPr>
          <p:cNvPicPr>
            <a:picLocks noChangeAspect="1"/>
          </p:cNvPicPr>
          <p:nvPr/>
        </p:nvPicPr>
        <p:blipFill>
          <a:blip r:embed="rId4">
            <a:alphaModFix amt="31000"/>
            <a:extLst>
              <a:ext uri="{28A0092B-C50C-407E-A947-70E740481C1C}">
                <a14:useLocalDpi xmlns:a14="http://schemas.microsoft.com/office/drawing/2010/main" val="0"/>
              </a:ext>
            </a:extLst>
          </a:blip>
          <a:srcRect t="12820" r="3341" b="5641"/>
          <a:stretch>
            <a:fillRect/>
          </a:stretch>
        </p:blipFill>
        <p:spPr>
          <a:xfrm>
            <a:off x="-414240" y="0"/>
            <a:ext cx="12632293" cy="6858000"/>
          </a:xfrm>
          <a:prstGeom prst="rect">
            <a:avLst/>
          </a:prstGeom>
        </p:spPr>
      </p:pic>
      <p:pic>
        <p:nvPicPr>
          <p:cNvPr id="2" name="Image 1" descr="Une image contenant Police, Graphique, symbole, logo&#10;&#10;Le contenu généré par l’IA peut être incorrect.">
            <a:extLst>
              <a:ext uri="{FF2B5EF4-FFF2-40B4-BE49-F238E27FC236}">
                <a16:creationId xmlns:a16="http://schemas.microsoft.com/office/drawing/2014/main" id="{EC16B2E2-A285-5CAA-6EDB-BCB42B561975}"/>
              </a:ext>
            </a:extLst>
          </p:cNvPr>
          <p:cNvPicPr>
            <a:picLocks noChangeAspect="1"/>
          </p:cNvPicPr>
          <p:nvPr/>
        </p:nvPicPr>
        <p:blipFill>
          <a:blip r:embed="rId5"/>
          <a:stretch>
            <a:fillRect/>
          </a:stretch>
        </p:blipFill>
        <p:spPr>
          <a:xfrm>
            <a:off x="958111" y="3287285"/>
            <a:ext cx="1746132" cy="762720"/>
          </a:xfrm>
          <a:prstGeom prst="rect">
            <a:avLst/>
          </a:prstGeom>
        </p:spPr>
      </p:pic>
      <p:pic>
        <p:nvPicPr>
          <p:cNvPr id="3" name="Image 2" descr="Une image contenant texte, Police, logo, Graphique&#10;&#10;Le contenu généré par l’IA peut être incorrect.">
            <a:extLst>
              <a:ext uri="{FF2B5EF4-FFF2-40B4-BE49-F238E27FC236}">
                <a16:creationId xmlns:a16="http://schemas.microsoft.com/office/drawing/2014/main" id="{30F17E59-C2D9-5E5F-A1DC-E0245935653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10095725" y="111779"/>
            <a:ext cx="1864295" cy="1624642"/>
          </a:xfrm>
          <a:prstGeom prst="rect">
            <a:avLst/>
          </a:prstGeom>
        </p:spPr>
      </p:pic>
      <p:pic>
        <p:nvPicPr>
          <p:cNvPr id="4" name="Image 3" descr="Une image contenant texte, Police, Graphique, logo&#10;&#10;Le contenu généré par l’IA peut être incorrect.">
            <a:extLst>
              <a:ext uri="{FF2B5EF4-FFF2-40B4-BE49-F238E27FC236}">
                <a16:creationId xmlns:a16="http://schemas.microsoft.com/office/drawing/2014/main" id="{AE8F86C3-B9A5-CC54-73E0-2162BC0BB95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3663534" y="95641"/>
            <a:ext cx="1942571" cy="1362683"/>
          </a:xfrm>
          <a:prstGeom prst="rect">
            <a:avLst/>
          </a:prstGeom>
        </p:spPr>
      </p:pic>
      <p:pic>
        <p:nvPicPr>
          <p:cNvPr id="5" name="Image 4" descr="Une image contenant Police, Graphique, texte, logo&#10;&#10;Le contenu généré par l’IA peut être incorrect.">
            <a:extLst>
              <a:ext uri="{FF2B5EF4-FFF2-40B4-BE49-F238E27FC236}">
                <a16:creationId xmlns:a16="http://schemas.microsoft.com/office/drawing/2014/main" id="{FFFEDC6B-EA83-34E9-1DD4-7603291AFF78}"/>
              </a:ext>
            </a:extLst>
          </p:cNvPr>
          <p:cNvPicPr>
            <a:picLocks noChangeAspect="1"/>
          </p:cNvPicPr>
          <p:nvPr/>
        </p:nvPicPr>
        <p:blipFill>
          <a:blip r:embed="rId10"/>
          <a:stretch>
            <a:fillRect/>
          </a:stretch>
        </p:blipFill>
        <p:spPr>
          <a:xfrm>
            <a:off x="2433021" y="2904235"/>
            <a:ext cx="4395220" cy="2307491"/>
          </a:xfrm>
          <a:prstGeom prst="rect">
            <a:avLst/>
          </a:prstGeom>
        </p:spPr>
      </p:pic>
      <p:pic>
        <p:nvPicPr>
          <p:cNvPr id="6" name="Image 5" descr="Une image contenant Police, Graphique, logo, texte&#10;&#10;Le contenu généré par l’IA peut être incorrect.">
            <a:extLst>
              <a:ext uri="{FF2B5EF4-FFF2-40B4-BE49-F238E27FC236}">
                <a16:creationId xmlns:a16="http://schemas.microsoft.com/office/drawing/2014/main" id="{43F26625-AA55-369F-814E-3EF34B403101}"/>
              </a:ext>
            </a:extLst>
          </p:cNvPr>
          <p:cNvPicPr>
            <a:picLocks noChangeAspect="1"/>
          </p:cNvPicPr>
          <p:nvPr/>
        </p:nvPicPr>
        <p:blipFill>
          <a:blip r:embed="rId11"/>
          <a:stretch>
            <a:fillRect/>
          </a:stretch>
        </p:blipFill>
        <p:spPr>
          <a:xfrm>
            <a:off x="9210471" y="3522163"/>
            <a:ext cx="2364424" cy="1396793"/>
          </a:xfrm>
          <a:prstGeom prst="rect">
            <a:avLst/>
          </a:prstGeom>
        </p:spPr>
      </p:pic>
      <p:pic>
        <p:nvPicPr>
          <p:cNvPr id="7" name="Image 6" descr="Une image contenant texte, Police, capture d’écran, logo&#10;&#10;Le contenu généré par l’IA peut être incorrect.">
            <a:extLst>
              <a:ext uri="{FF2B5EF4-FFF2-40B4-BE49-F238E27FC236}">
                <a16:creationId xmlns:a16="http://schemas.microsoft.com/office/drawing/2014/main" id="{62D7D6B2-3500-EBE9-8BFB-912D9EBF67C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959419" y="1716926"/>
            <a:ext cx="1747388" cy="1095017"/>
          </a:xfrm>
          <a:prstGeom prst="rect">
            <a:avLst/>
          </a:prstGeom>
        </p:spPr>
      </p:pic>
      <p:pic>
        <p:nvPicPr>
          <p:cNvPr id="8" name="Image 7" descr="Une image contenant texte, Police, logo, Graphique&#10;&#10;Le contenu généré par l’IA peut être incorrect.">
            <a:extLst>
              <a:ext uri="{FF2B5EF4-FFF2-40B4-BE49-F238E27FC236}">
                <a16:creationId xmlns:a16="http://schemas.microsoft.com/office/drawing/2014/main" id="{756D245F-83F8-694A-B8E4-3F35B2BE37D9}"/>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0" y="5733312"/>
            <a:ext cx="3810000" cy="983732"/>
          </a:xfrm>
          <a:prstGeom prst="rect">
            <a:avLst/>
          </a:prstGeom>
        </p:spPr>
      </p:pic>
      <p:pic>
        <p:nvPicPr>
          <p:cNvPr id="9" name="Image 8" descr="Une image contenant texte, Police, Graphique, graphisme&#10;&#10;Le contenu généré par l’IA peut être incorrect.">
            <a:extLst>
              <a:ext uri="{FF2B5EF4-FFF2-40B4-BE49-F238E27FC236}">
                <a16:creationId xmlns:a16="http://schemas.microsoft.com/office/drawing/2014/main" id="{367C9CB9-D85B-8D9B-DC3C-B3BFDE4C266A}"/>
              </a:ext>
            </a:extLst>
          </p:cNvPr>
          <p:cNvPicPr>
            <a:picLocks noChangeAspect="1"/>
          </p:cNvPicPr>
          <p:nvPr/>
        </p:nvPicPr>
        <p:blipFill>
          <a:blip r:embed="rId16"/>
          <a:stretch>
            <a:fillRect/>
          </a:stretch>
        </p:blipFill>
        <p:spPr>
          <a:xfrm>
            <a:off x="9031438" y="2903825"/>
            <a:ext cx="2541822" cy="619476"/>
          </a:xfrm>
          <a:prstGeom prst="rect">
            <a:avLst/>
          </a:prstGeom>
        </p:spPr>
      </p:pic>
      <p:pic>
        <p:nvPicPr>
          <p:cNvPr id="11" name="Image 10" descr="Une image contenant Graphique, Police, graphisme, capture d’écran&#10;&#10;Le contenu généré par l’IA peut être incorrect.">
            <a:extLst>
              <a:ext uri="{FF2B5EF4-FFF2-40B4-BE49-F238E27FC236}">
                <a16:creationId xmlns:a16="http://schemas.microsoft.com/office/drawing/2014/main" id="{321515C5-0C66-E534-9DA3-724389FDF85D}"/>
              </a:ext>
            </a:extLst>
          </p:cNvPr>
          <p:cNvPicPr>
            <a:picLocks noChangeAspect="1"/>
          </p:cNvPicPr>
          <p:nvPr/>
        </p:nvPicPr>
        <p:blipFill>
          <a:blip r:embed="rId17"/>
          <a:stretch>
            <a:fillRect/>
          </a:stretch>
        </p:blipFill>
        <p:spPr>
          <a:xfrm>
            <a:off x="6190778" y="332317"/>
            <a:ext cx="3651850" cy="837339"/>
          </a:xfrm>
          <a:prstGeom prst="rect">
            <a:avLst/>
          </a:prstGeom>
        </p:spPr>
      </p:pic>
      <p:pic>
        <p:nvPicPr>
          <p:cNvPr id="12" name="Image 11" descr="Une image contenant capture d’écran, Graphique, graphisme, Caractère coloré&#10;&#10;Le contenu généré par l’IA peut être incorrect.">
            <a:extLst>
              <a:ext uri="{FF2B5EF4-FFF2-40B4-BE49-F238E27FC236}">
                <a16:creationId xmlns:a16="http://schemas.microsoft.com/office/drawing/2014/main" id="{6F7B9F70-8487-FD44-A9A5-E15B5FF04D82}"/>
              </a:ext>
            </a:extLst>
          </p:cNvPr>
          <p:cNvPicPr>
            <a:picLocks noChangeAspect="1"/>
          </p:cNvPicPr>
          <p:nvPr/>
        </p:nvPicPr>
        <p:blipFill>
          <a:blip r:embed="rId18"/>
          <a:stretch>
            <a:fillRect/>
          </a:stretch>
        </p:blipFill>
        <p:spPr>
          <a:xfrm>
            <a:off x="6592534" y="6035168"/>
            <a:ext cx="1525266" cy="676984"/>
          </a:xfrm>
          <a:prstGeom prst="rect">
            <a:avLst/>
          </a:prstGeom>
        </p:spPr>
      </p:pic>
      <p:pic>
        <p:nvPicPr>
          <p:cNvPr id="13" name="Graphique 12" descr="Logo du site www.aqcpe.com">
            <a:extLst>
              <a:ext uri="{FF2B5EF4-FFF2-40B4-BE49-F238E27FC236}">
                <a16:creationId xmlns:a16="http://schemas.microsoft.com/office/drawing/2014/main" id="{0FE63C7C-2D05-BA21-64D5-8C13BD2771A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01268" y="281318"/>
            <a:ext cx="2063690" cy="1261613"/>
          </a:xfrm>
          <a:prstGeom prst="rect">
            <a:avLst/>
          </a:prstGeom>
        </p:spPr>
      </p:pic>
      <p:pic>
        <p:nvPicPr>
          <p:cNvPr id="15" name="Image 14" descr="uqam-logo - GEPPS">
            <a:extLst>
              <a:ext uri="{FF2B5EF4-FFF2-40B4-BE49-F238E27FC236}">
                <a16:creationId xmlns:a16="http://schemas.microsoft.com/office/drawing/2014/main" id="{D452CBF7-D89A-5624-4C1F-A4E0AB66EFB8}"/>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0000" b="90000" l="10000" r="90000"/>
                    </a14:imgEffect>
                  </a14:imgLayer>
                </a14:imgProps>
              </a:ext>
            </a:extLst>
          </a:blip>
          <a:srcRect t="13580" r="752" b="7368"/>
          <a:stretch>
            <a:fillRect/>
          </a:stretch>
        </p:blipFill>
        <p:spPr>
          <a:xfrm>
            <a:off x="9359239" y="4820384"/>
            <a:ext cx="1886221" cy="1071061"/>
          </a:xfrm>
          <a:prstGeom prst="rect">
            <a:avLst/>
          </a:prstGeom>
        </p:spPr>
      </p:pic>
      <p:pic>
        <p:nvPicPr>
          <p:cNvPr id="16" name="Image 15" descr="Une image contenant texte, logo, Graphique, graphisme&#10;&#10;Le contenu généré par l’IA peut être incorrect.">
            <a:extLst>
              <a:ext uri="{FF2B5EF4-FFF2-40B4-BE49-F238E27FC236}">
                <a16:creationId xmlns:a16="http://schemas.microsoft.com/office/drawing/2014/main" id="{CD17F260-35A3-8064-4D3D-E2D2C2EC276B}"/>
              </a:ext>
            </a:extLst>
          </p:cNvPr>
          <p:cNvPicPr>
            <a:picLocks noChangeAspect="1"/>
          </p:cNvPicPr>
          <p:nvPr/>
        </p:nvPicPr>
        <p:blipFill>
          <a:blip r:embed="rId23"/>
          <a:stretch>
            <a:fillRect/>
          </a:stretch>
        </p:blipFill>
        <p:spPr>
          <a:xfrm>
            <a:off x="6026913" y="3290629"/>
            <a:ext cx="2990850" cy="1095375"/>
          </a:xfrm>
          <a:prstGeom prst="rect">
            <a:avLst/>
          </a:prstGeom>
        </p:spPr>
      </p:pic>
      <p:pic>
        <p:nvPicPr>
          <p:cNvPr id="18" name="Image 17" descr="Une image contenant logo, texte, Graphique, Police&#10;&#10;Le contenu généré par l’IA peut être incorrect.">
            <a:extLst>
              <a:ext uri="{FF2B5EF4-FFF2-40B4-BE49-F238E27FC236}">
                <a16:creationId xmlns:a16="http://schemas.microsoft.com/office/drawing/2014/main" id="{7DAE9847-14E5-9521-6570-D6820BD90E44}"/>
              </a:ext>
            </a:extLst>
          </p:cNvPr>
          <p:cNvPicPr>
            <a:picLocks noChangeAspect="1"/>
          </p:cNvPicPr>
          <p:nvPr/>
        </p:nvPicPr>
        <p:blipFill>
          <a:blip r:embed="rId24"/>
          <a:stretch>
            <a:fillRect/>
          </a:stretch>
        </p:blipFill>
        <p:spPr>
          <a:xfrm>
            <a:off x="6079189" y="1466808"/>
            <a:ext cx="1672204" cy="1624642"/>
          </a:xfrm>
          <a:prstGeom prst="rect">
            <a:avLst/>
          </a:prstGeom>
        </p:spPr>
      </p:pic>
      <p:pic>
        <p:nvPicPr>
          <p:cNvPr id="20" name="Image 19" descr="Université de Sherbrooke – Recherche CIUSSS NÎM">
            <a:extLst>
              <a:ext uri="{FF2B5EF4-FFF2-40B4-BE49-F238E27FC236}">
                <a16:creationId xmlns:a16="http://schemas.microsoft.com/office/drawing/2014/main" id="{4F650854-7406-92E3-0E61-477F959DD29E}"/>
              </a:ext>
            </a:extLst>
          </p:cNvPr>
          <p:cNvPicPr>
            <a:picLocks noChangeAspect="1"/>
          </p:cNvPicPr>
          <p:nvPr/>
        </p:nvPicPr>
        <p:blipFill>
          <a:blip r:embed="rId25">
            <a:extLst>
              <a:ext uri="{BEBA8EAE-BF5A-486C-A8C5-ECC9F3942E4B}">
                <a14:imgProps xmlns:a14="http://schemas.microsoft.com/office/drawing/2010/main">
                  <a14:imgLayer r:embed="rId26">
                    <a14:imgEffect>
                      <a14:backgroundRemoval t="10000" b="90000" l="10000" r="90000"/>
                    </a14:imgEffect>
                  </a14:imgLayer>
                </a14:imgProps>
              </a:ext>
            </a:extLst>
          </a:blip>
          <a:stretch>
            <a:fillRect/>
          </a:stretch>
        </p:blipFill>
        <p:spPr>
          <a:xfrm>
            <a:off x="7854792" y="1712242"/>
            <a:ext cx="4105228" cy="1013086"/>
          </a:xfrm>
          <a:prstGeom prst="rect">
            <a:avLst/>
          </a:prstGeom>
        </p:spPr>
      </p:pic>
      <p:pic>
        <p:nvPicPr>
          <p:cNvPr id="21" name="Image 20" descr="Une image contenant capture d’écran, silhouette&#10;&#10;Le contenu généré par l’IA peut être incorrect.">
            <a:extLst>
              <a:ext uri="{FF2B5EF4-FFF2-40B4-BE49-F238E27FC236}">
                <a16:creationId xmlns:a16="http://schemas.microsoft.com/office/drawing/2014/main" id="{DB753DAF-6102-D8BE-CCE2-9D5504B6E380}"/>
              </a:ext>
            </a:extLst>
          </p:cNvPr>
          <p:cNvPicPr>
            <a:picLocks noChangeAspect="1"/>
          </p:cNvPicPr>
          <p:nvPr/>
        </p:nvPicPr>
        <p:blipFill>
          <a:blip r:embed="rId27"/>
          <a:stretch>
            <a:fillRect/>
          </a:stretch>
        </p:blipFill>
        <p:spPr>
          <a:xfrm>
            <a:off x="9129433" y="6035457"/>
            <a:ext cx="2524691" cy="502091"/>
          </a:xfrm>
          <a:prstGeom prst="rect">
            <a:avLst/>
          </a:prstGeom>
        </p:spPr>
      </p:pic>
      <p:pic>
        <p:nvPicPr>
          <p:cNvPr id="14" name="Image 13" descr="Université du Québec en Outaouais (UQO) | Étudiez à Gatineau">
            <a:extLst>
              <a:ext uri="{FF2B5EF4-FFF2-40B4-BE49-F238E27FC236}">
                <a16:creationId xmlns:a16="http://schemas.microsoft.com/office/drawing/2014/main" id="{34E862BE-2A2D-E095-D8CF-F88FB2D89271}"/>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10000" b="90000" l="10000" r="90000"/>
                    </a14:imgEffect>
                  </a14:imgLayer>
                </a14:imgProps>
              </a:ext>
            </a:extLst>
          </a:blip>
          <a:stretch>
            <a:fillRect/>
          </a:stretch>
        </p:blipFill>
        <p:spPr>
          <a:xfrm>
            <a:off x="6413145" y="4702251"/>
            <a:ext cx="1874791" cy="911069"/>
          </a:xfrm>
          <a:prstGeom prst="rect">
            <a:avLst/>
          </a:prstGeom>
        </p:spPr>
      </p:pic>
      <p:pic>
        <p:nvPicPr>
          <p:cNvPr id="17" name="Image 16" descr="Une image contenant texte, Police, Graphique, graphisme&#10;&#10;Le contenu généré par l’IA peut être incorrect.">
            <a:extLst>
              <a:ext uri="{FF2B5EF4-FFF2-40B4-BE49-F238E27FC236}">
                <a16:creationId xmlns:a16="http://schemas.microsoft.com/office/drawing/2014/main" id="{D46C9B5C-C876-5956-062E-61324F47110E}"/>
              </a:ext>
            </a:extLst>
          </p:cNvPr>
          <p:cNvPicPr>
            <a:picLocks noChangeAspect="1"/>
          </p:cNvPicPr>
          <p:nvPr/>
        </p:nvPicPr>
        <p:blipFill>
          <a:blip r:embed="rId30"/>
          <a:stretch>
            <a:fillRect/>
          </a:stretch>
        </p:blipFill>
        <p:spPr>
          <a:xfrm>
            <a:off x="4052974" y="5157785"/>
            <a:ext cx="1386520" cy="1365850"/>
          </a:xfrm>
          <a:prstGeom prst="rect">
            <a:avLst/>
          </a:prstGeom>
        </p:spPr>
      </p:pic>
      <p:pic>
        <p:nvPicPr>
          <p:cNvPr id="24" name="Image 23" descr="Une image contenant texte, carte de visite, logo, capture d’écran&#10;&#10;Le contenu généré par l’IA peut être incorrect.">
            <a:extLst>
              <a:ext uri="{FF2B5EF4-FFF2-40B4-BE49-F238E27FC236}">
                <a16:creationId xmlns:a16="http://schemas.microsoft.com/office/drawing/2014/main" id="{63610613-2415-60D2-111C-2CD97A0262A7}"/>
              </a:ext>
            </a:extLst>
          </p:cNvPr>
          <p:cNvPicPr>
            <a:picLocks noChangeAspect="1"/>
          </p:cNvPicPr>
          <p:nvPr/>
        </p:nvPicPr>
        <p:blipFill>
          <a:blip r:embed="rId31">
            <a:extLst>
              <a:ext uri="{28A0092B-C50C-407E-A947-70E740481C1C}">
                <a14:useLocalDpi xmlns:a14="http://schemas.microsoft.com/office/drawing/2010/main" val="0"/>
              </a:ext>
            </a:extLst>
          </a:blip>
          <a:srcRect r="21780"/>
          <a:stretch>
            <a:fillRect/>
          </a:stretch>
        </p:blipFill>
        <p:spPr>
          <a:xfrm>
            <a:off x="512069" y="4446212"/>
            <a:ext cx="2602549" cy="1081981"/>
          </a:xfrm>
          <a:prstGeom prst="rect">
            <a:avLst/>
          </a:prstGeom>
        </p:spPr>
      </p:pic>
      <p:pic>
        <p:nvPicPr>
          <p:cNvPr id="22" name="Image 21">
            <a:extLst>
              <a:ext uri="{FF2B5EF4-FFF2-40B4-BE49-F238E27FC236}">
                <a16:creationId xmlns:a16="http://schemas.microsoft.com/office/drawing/2014/main" id="{0EE7737E-B181-85EE-1053-34854985C1E9}"/>
              </a:ext>
            </a:extLst>
          </p:cNvPr>
          <p:cNvPicPr>
            <a:picLocks noChangeAspect="1"/>
          </p:cNvPicPr>
          <p:nvPr/>
        </p:nvPicPr>
        <p:blipFill>
          <a:blip r:embed="rId32"/>
          <a:stretch>
            <a:fillRect/>
          </a:stretch>
        </p:blipFill>
        <p:spPr>
          <a:xfrm>
            <a:off x="4195763" y="1757363"/>
            <a:ext cx="866775" cy="1285875"/>
          </a:xfrm>
          <a:prstGeom prst="rect">
            <a:avLst/>
          </a:prstGeom>
        </p:spPr>
      </p:pic>
    </p:spTree>
    <p:extLst>
      <p:ext uri="{BB962C8B-B14F-4D97-AF65-F5344CB8AC3E}">
        <p14:creationId xmlns:p14="http://schemas.microsoft.com/office/powerpoint/2010/main" val="2556213626"/>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 15" descr="Une image contenant plein air, personne, arbre, habits&#10;&#10;Le contenu généré par l’IA peut être incorrect.">
            <a:extLst>
              <a:ext uri="{FF2B5EF4-FFF2-40B4-BE49-F238E27FC236}">
                <a16:creationId xmlns:a16="http://schemas.microsoft.com/office/drawing/2014/main" id="{E6569D1D-83AB-EAF9-7FBF-9B9CB45C9092}"/>
              </a:ext>
            </a:extLst>
          </p:cNvPr>
          <p:cNvPicPr>
            <a:picLocks noChangeAspect="1"/>
          </p:cNvPicPr>
          <p:nvPr/>
        </p:nvPicPr>
        <p:blipFill>
          <a:blip r:embed="rId3">
            <a:extLst>
              <a:ext uri="{28A0092B-C50C-407E-A947-70E740481C1C}">
                <a14:useLocalDpi xmlns:a14="http://schemas.microsoft.com/office/drawing/2010/main" val="0"/>
              </a:ext>
            </a:extLst>
          </a:blip>
          <a:srcRect r="-3" b="38347"/>
          <a:stretch>
            <a:fillRect/>
          </a:stretch>
        </p:blipFill>
        <p:spPr>
          <a:xfrm>
            <a:off x="20" y="10"/>
            <a:ext cx="7215381"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10" name="Image 9" descr="Une image contenant plein air, personne, habits, plante&#10;&#10;Le contenu généré par l’IA peut être incorrect.">
            <a:extLst>
              <a:ext uri="{FF2B5EF4-FFF2-40B4-BE49-F238E27FC236}">
                <a16:creationId xmlns:a16="http://schemas.microsoft.com/office/drawing/2014/main" id="{9711EBDD-C74F-72B1-0ADC-351E34ACCCA5}"/>
              </a:ext>
            </a:extLst>
          </p:cNvPr>
          <p:cNvPicPr>
            <a:picLocks noChangeAspect="1"/>
          </p:cNvPicPr>
          <p:nvPr/>
        </p:nvPicPr>
        <p:blipFill>
          <a:blip r:embed="rId4">
            <a:extLst>
              <a:ext uri="{28A0092B-C50C-407E-A947-70E740481C1C}">
                <a14:useLocalDpi xmlns:a14="http://schemas.microsoft.com/office/drawing/2010/main" val="0"/>
              </a:ext>
            </a:extLst>
          </a:blip>
          <a:srcRect t="7219" r="-3" b="7250"/>
          <a:stretch>
            <a:fillRect/>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12" name="Image 11" descr="Une image contenant Modèle réduit, en bois, intérieur, bois&#10;&#10;Le contenu généré par l’IA peut être incorrect.">
            <a:extLst>
              <a:ext uri="{FF2B5EF4-FFF2-40B4-BE49-F238E27FC236}">
                <a16:creationId xmlns:a16="http://schemas.microsoft.com/office/drawing/2014/main" id="{C8CCB062-6004-C5B8-F80E-141E70E91557}"/>
              </a:ext>
            </a:extLst>
          </p:cNvPr>
          <p:cNvPicPr>
            <a:picLocks noChangeAspect="1"/>
          </p:cNvPicPr>
          <p:nvPr/>
        </p:nvPicPr>
        <p:blipFill>
          <a:blip r:embed="rId5">
            <a:extLst>
              <a:ext uri="{28A0092B-C50C-407E-A947-70E740481C1C}">
                <a14:useLocalDpi xmlns:a14="http://schemas.microsoft.com/office/drawing/2010/main" val="0"/>
              </a:ext>
            </a:extLst>
          </a:blip>
          <a:srcRect t="27141" b="17309"/>
          <a:stretch>
            <a:fillRect/>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14" name="Image 13">
            <a:extLst>
              <a:ext uri="{FF2B5EF4-FFF2-40B4-BE49-F238E27FC236}">
                <a16:creationId xmlns:a16="http://schemas.microsoft.com/office/drawing/2014/main" id="{7BF5C6C1-4EA0-7A6A-3AF2-67DF6E1CC8A3}"/>
              </a:ext>
            </a:extLst>
          </p:cNvPr>
          <p:cNvPicPr>
            <a:picLocks noChangeAspect="1"/>
          </p:cNvPicPr>
          <p:nvPr/>
        </p:nvPicPr>
        <p:blipFill>
          <a:blip r:embed="rId6">
            <a:extLst>
              <a:ext uri="{28A0092B-C50C-407E-A947-70E740481C1C}">
                <a14:useLocalDpi xmlns:a14="http://schemas.microsoft.com/office/drawing/2010/main" val="0"/>
              </a:ext>
            </a:extLst>
          </a:blip>
          <a:srcRect t="4604" b="4604"/>
          <a:stretch/>
        </p:blipFill>
        <p:spPr>
          <a:xfrm>
            <a:off x="1" y="3106464"/>
            <a:ext cx="6209553"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
        <p:nvSpPr>
          <p:cNvPr id="18" name="ZoneTexte 17">
            <a:extLst>
              <a:ext uri="{FF2B5EF4-FFF2-40B4-BE49-F238E27FC236}">
                <a16:creationId xmlns:a16="http://schemas.microsoft.com/office/drawing/2014/main" id="{8001DCC9-4639-581B-7AD9-7A1B35B75407}"/>
              </a:ext>
            </a:extLst>
          </p:cNvPr>
          <p:cNvSpPr txBox="1"/>
          <p:nvPr/>
        </p:nvSpPr>
        <p:spPr>
          <a:xfrm>
            <a:off x="1019069" y="2575189"/>
            <a:ext cx="10692777" cy="1569660"/>
          </a:xfrm>
          <a:prstGeom prst="rect">
            <a:avLst/>
          </a:prstGeom>
          <a:solidFill>
            <a:schemeClr val="bg1"/>
          </a:solid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lang="en-CA" sz="3200" b="1" dirty="0"/>
              <a:t>Les enfants (0-6 </a:t>
            </a:r>
            <a:r>
              <a:rPr lang="en-CA" sz="3200" b="1" dirty="0" err="1"/>
              <a:t>ans</a:t>
            </a:r>
            <a:r>
              <a:rPr lang="en-CA" sz="3200" b="1" dirty="0"/>
              <a:t>) </a:t>
            </a:r>
            <a:r>
              <a:rPr lang="en-CA" sz="3200" b="1" dirty="0" err="1"/>
              <a:t>sont-ils</a:t>
            </a:r>
            <a:r>
              <a:rPr lang="en-CA" sz="3200" b="1" dirty="0"/>
              <a:t> </a:t>
            </a:r>
            <a:r>
              <a:rPr lang="en-CA" sz="3200" b="1" dirty="0" err="1"/>
              <a:t>en</a:t>
            </a:r>
            <a:r>
              <a:rPr lang="en-CA" sz="3200" b="1" dirty="0"/>
              <a:t> contact avec la nature </a:t>
            </a:r>
          </a:p>
          <a:p>
            <a:pPr marL="0" marR="0" lvl="0" indent="0" algn="ctr" defTabSz="914400" rtl="0" eaLnBrk="1" fontAlgn="auto" latinLnBrk="0" hangingPunct="1">
              <a:spcBef>
                <a:spcPts val="0"/>
              </a:spcBef>
              <a:spcAft>
                <a:spcPts val="0"/>
              </a:spcAft>
              <a:buClrTx/>
              <a:buSzTx/>
              <a:buFontTx/>
              <a:buNone/>
              <a:tabLst/>
              <a:defRPr/>
            </a:pPr>
            <a:r>
              <a:rPr lang="en-CA" sz="3200" b="1" dirty="0"/>
              <a:t>dans </a:t>
            </a:r>
            <a:r>
              <a:rPr lang="en-CA" sz="3200" b="1" dirty="0" err="1"/>
              <a:t>leur</a:t>
            </a:r>
            <a:r>
              <a:rPr lang="en-CA" sz="3200" b="1" dirty="0"/>
              <a:t> milieu </a:t>
            </a:r>
            <a:r>
              <a:rPr lang="en-CA" sz="3200" b="1" dirty="0" err="1"/>
              <a:t>éducatif</a:t>
            </a:r>
            <a:r>
              <a:rPr lang="en-CA" sz="3200" b="1" dirty="0"/>
              <a:t> ?</a:t>
            </a:r>
          </a:p>
          <a:p>
            <a:pPr algn="ctr">
              <a:defRPr/>
            </a:pPr>
            <a:r>
              <a:rPr lang="en-CA" sz="3200" dirty="0" err="1"/>
              <a:t>Où</a:t>
            </a:r>
            <a:r>
              <a:rPr lang="en-CA" sz="3200" dirty="0"/>
              <a:t> ? Quand ? Comment ?</a:t>
            </a:r>
            <a:endParaRPr lang="fr-CA" sz="3200" dirty="0"/>
          </a:p>
        </p:txBody>
      </p:sp>
      <p:sp>
        <p:nvSpPr>
          <p:cNvPr id="19" name="ZoneTexte 18">
            <a:extLst>
              <a:ext uri="{FF2B5EF4-FFF2-40B4-BE49-F238E27FC236}">
                <a16:creationId xmlns:a16="http://schemas.microsoft.com/office/drawing/2014/main" id="{D64ABE06-F58A-5BED-121C-AD0E33BB1E5C}"/>
              </a:ext>
            </a:extLst>
          </p:cNvPr>
          <p:cNvSpPr txBox="1"/>
          <p:nvPr/>
        </p:nvSpPr>
        <p:spPr>
          <a:xfrm>
            <a:off x="273860" y="6581277"/>
            <a:ext cx="4502494" cy="231730"/>
          </a:xfrm>
          <a:prstGeom prst="rect">
            <a:avLst/>
          </a:prstGeom>
          <a:noFill/>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90000"/>
              </a:lnSpc>
              <a:spcBef>
                <a:spcPts val="1333"/>
              </a:spcBef>
              <a:spcAft>
                <a:spcPts val="0"/>
              </a:spcAft>
              <a:buClrTx/>
              <a:buSzTx/>
              <a:buFontTx/>
              <a:buNone/>
              <a:tabLst/>
              <a:defRPr/>
            </a:pPr>
            <a:r>
              <a:rPr kumimoji="0" lang="fr-CA" sz="1000" b="0" i="0" u="none" strike="noStrike" kern="1200" cap="none" spc="0" normalizeH="0" baseline="0" noProof="0" dirty="0">
                <a:ln>
                  <a:noFill/>
                </a:ln>
                <a:solidFill>
                  <a:schemeClr val="bg1"/>
                </a:solidFill>
                <a:effectLst/>
                <a:uLnTx/>
                <a:uFillTx/>
                <a:latin typeface="+mj-lt"/>
                <a:ea typeface="+mn-ea"/>
                <a:cs typeface="+mn-cs"/>
              </a:rPr>
              <a:t>Photos: Marie-Pierre Lajoie, UMR </a:t>
            </a:r>
            <a:r>
              <a:rPr kumimoji="0" lang="fr-CA" sz="1000" b="0" i="1" u="none" strike="noStrike" kern="1200" cap="none" spc="0" normalizeH="0" baseline="0" noProof="0" dirty="0">
                <a:ln>
                  <a:noFill/>
                </a:ln>
                <a:solidFill>
                  <a:schemeClr val="bg1"/>
                </a:solidFill>
                <a:effectLst/>
                <a:uLnTx/>
                <a:uFillTx/>
                <a:latin typeface="+mj-lt"/>
                <a:ea typeface="+mn-ea"/>
                <a:cs typeface="+mn-cs"/>
              </a:rPr>
              <a:t>Petite enfance, grandeur nature</a:t>
            </a:r>
          </a:p>
        </p:txBody>
      </p:sp>
    </p:spTree>
    <p:extLst>
      <p:ext uri="{BB962C8B-B14F-4D97-AF65-F5344CB8AC3E}">
        <p14:creationId xmlns:p14="http://schemas.microsoft.com/office/powerpoint/2010/main" val="281756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495191A-7566-71AF-ACA0-5389815E338E}"/>
            </a:ext>
          </a:extLst>
        </p:cNvPr>
        <p:cNvGrpSpPr/>
        <p:nvPr/>
      </p:nvGrpSpPr>
      <p:grpSpPr>
        <a:xfrm>
          <a:off x="0" y="0"/>
          <a:ext cx="0" cy="0"/>
          <a:chOff x="0" y="0"/>
          <a:chExt cx="0" cy="0"/>
        </a:xfrm>
      </p:grpSpPr>
      <p:sp>
        <p:nvSpPr>
          <p:cNvPr id="11" name="ZoneTexte 10">
            <a:extLst>
              <a:ext uri="{FF2B5EF4-FFF2-40B4-BE49-F238E27FC236}">
                <a16:creationId xmlns:a16="http://schemas.microsoft.com/office/drawing/2014/main" id="{857E941C-9B30-EE69-F293-36EF2F025A45}"/>
              </a:ext>
            </a:extLst>
          </p:cNvPr>
          <p:cNvSpPr txBox="1"/>
          <p:nvPr/>
        </p:nvSpPr>
        <p:spPr>
          <a:xfrm>
            <a:off x="374551" y="385703"/>
            <a:ext cx="5894626" cy="800219"/>
          </a:xfrm>
          <a:prstGeom prst="rect">
            <a:avLst/>
          </a:prstGeom>
          <a:noFill/>
        </p:spPr>
        <p:txBody>
          <a:bodyPr wrap="square" lIns="91440" tIns="45720" rIns="91440" bIns="45720" anchor="t">
            <a:spAutoFit/>
          </a:bodyPr>
          <a:lstStyle/>
          <a:p>
            <a:pPr algn="ctr"/>
            <a:r>
              <a:rPr lang="fr-CA" sz="2800" b="1" dirty="0">
                <a:ea typeface="Calibri"/>
                <a:cs typeface="Calibri"/>
              </a:rPr>
              <a:t>La collecte est officiellement débutée !</a:t>
            </a:r>
          </a:p>
          <a:p>
            <a:endParaRPr lang="fr-CA" b="1" dirty="0">
              <a:ea typeface="Calibri"/>
              <a:cs typeface="Calibri"/>
            </a:endParaRPr>
          </a:p>
        </p:txBody>
      </p:sp>
      <p:sp>
        <p:nvSpPr>
          <p:cNvPr id="3" name="Espace réservé du contenu 2">
            <a:extLst>
              <a:ext uri="{FF2B5EF4-FFF2-40B4-BE49-F238E27FC236}">
                <a16:creationId xmlns:a16="http://schemas.microsoft.com/office/drawing/2014/main" id="{BFD837B1-EED3-7D45-79E7-6D39BB65208D}"/>
              </a:ext>
            </a:extLst>
          </p:cNvPr>
          <p:cNvSpPr txBox="1">
            <a:spLocks/>
          </p:cNvSpPr>
          <p:nvPr/>
        </p:nvSpPr>
        <p:spPr>
          <a:xfrm>
            <a:off x="374552" y="1128713"/>
            <a:ext cx="6518083" cy="5386387"/>
          </a:xfrm>
          <a:prstGeom prst="rect">
            <a:avLst/>
          </a:prstGeom>
        </p:spPr>
        <p:txBody>
          <a:bodyPr vert="horz" lIns="91440" tIns="45720" rIns="91440" bIns="45720" rtlCol="0" anchor="ctr">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spcBef>
                <a:spcPct val="0"/>
              </a:spcBef>
              <a:spcAft>
                <a:spcPts val="600"/>
              </a:spcAft>
            </a:pPr>
            <a:r>
              <a:rPr lang="fr-CA" sz="4400" b="1" dirty="0">
                <a:ea typeface="Calibri"/>
                <a:cs typeface="Calibri"/>
              </a:rPr>
              <a:t>Questionnaire en 5 parties </a:t>
            </a:r>
            <a:r>
              <a:rPr lang="fr-CA" sz="3400" dirty="0">
                <a:ea typeface="Calibri"/>
                <a:cs typeface="Calibri"/>
              </a:rPr>
              <a:t>(Durée d'environ 30 minutes)</a:t>
            </a:r>
          </a:p>
          <a:p>
            <a:pPr marL="755650" indent="-342900" algn="l">
              <a:lnSpc>
                <a:spcPct val="120000"/>
              </a:lnSpc>
              <a:spcBef>
                <a:spcPct val="0"/>
              </a:spcBef>
              <a:spcAft>
                <a:spcPts val="600"/>
              </a:spcAft>
              <a:buAutoNum type="arabicParenR"/>
            </a:pPr>
            <a:r>
              <a:rPr lang="fr-CA" sz="3400" dirty="0">
                <a:ea typeface="Calibri"/>
                <a:cs typeface="Calibri"/>
              </a:rPr>
              <a:t>Identification </a:t>
            </a:r>
          </a:p>
          <a:p>
            <a:pPr marL="755650" indent="-342900" algn="l">
              <a:lnSpc>
                <a:spcPct val="120000"/>
              </a:lnSpc>
              <a:spcBef>
                <a:spcPct val="0"/>
              </a:spcBef>
              <a:spcAft>
                <a:spcPts val="600"/>
              </a:spcAft>
              <a:buAutoNum type="arabicParenR"/>
            </a:pPr>
            <a:r>
              <a:rPr lang="fr-CA" sz="3400" dirty="0">
                <a:ea typeface="Calibri"/>
                <a:cs typeface="Calibri"/>
              </a:rPr>
              <a:t>Lieux de contact avec la nature </a:t>
            </a:r>
          </a:p>
          <a:p>
            <a:pPr marL="755650" indent="-342900" algn="l">
              <a:lnSpc>
                <a:spcPct val="120000"/>
              </a:lnSpc>
              <a:spcBef>
                <a:spcPct val="0"/>
              </a:spcBef>
              <a:spcAft>
                <a:spcPts val="600"/>
              </a:spcAft>
              <a:buAutoNum type="arabicParenR"/>
            </a:pPr>
            <a:r>
              <a:rPr lang="fr-CA" sz="3400" dirty="0">
                <a:ea typeface="Calibri"/>
                <a:cs typeface="Calibri"/>
              </a:rPr>
              <a:t>Aspects organisationnels </a:t>
            </a:r>
          </a:p>
          <a:p>
            <a:pPr marL="755650" indent="-342900" algn="l">
              <a:lnSpc>
                <a:spcPct val="120000"/>
              </a:lnSpc>
              <a:spcBef>
                <a:spcPct val="0"/>
              </a:spcBef>
              <a:spcAft>
                <a:spcPts val="600"/>
              </a:spcAft>
              <a:buAutoNum type="arabicParenR"/>
            </a:pPr>
            <a:r>
              <a:rPr lang="fr-CA" sz="3400" dirty="0">
                <a:ea typeface="Calibri"/>
                <a:cs typeface="Calibri"/>
              </a:rPr>
              <a:t>Questions sociodémographiques</a:t>
            </a:r>
          </a:p>
          <a:p>
            <a:pPr marL="755650" indent="-342900" algn="l">
              <a:lnSpc>
                <a:spcPct val="120000"/>
              </a:lnSpc>
              <a:spcBef>
                <a:spcPct val="0"/>
              </a:spcBef>
              <a:spcAft>
                <a:spcPts val="600"/>
              </a:spcAft>
              <a:buAutoNum type="arabicParenR"/>
            </a:pPr>
            <a:r>
              <a:rPr lang="fr-CA" sz="3400" dirty="0">
                <a:ea typeface="Calibri"/>
                <a:cs typeface="Calibri"/>
              </a:rPr>
              <a:t>Pour aller plus loin dans vos pratiques</a:t>
            </a:r>
          </a:p>
          <a:p>
            <a:pPr marL="55563" indent="398463" algn="l">
              <a:lnSpc>
                <a:spcPct val="120000"/>
              </a:lnSpc>
              <a:spcBef>
                <a:spcPct val="0"/>
              </a:spcBef>
              <a:spcAft>
                <a:spcPts val="600"/>
              </a:spcAft>
            </a:pPr>
            <a:endParaRPr lang="fr-FR" sz="3200" dirty="0"/>
          </a:p>
          <a:p>
            <a:pPr marL="55563" indent="-42863" algn="l">
              <a:lnSpc>
                <a:spcPct val="120000"/>
              </a:lnSpc>
              <a:spcBef>
                <a:spcPct val="0"/>
              </a:spcBef>
              <a:spcAft>
                <a:spcPts val="600"/>
              </a:spcAft>
            </a:pPr>
            <a:r>
              <a:rPr lang="fr-FR" sz="4000" dirty="0"/>
              <a:t>Expression englobante utilisée dans le questionnaire :  </a:t>
            </a:r>
            <a:r>
              <a:rPr lang="fr-FR" sz="3200" dirty="0"/>
              <a:t>                             </a:t>
            </a:r>
            <a:r>
              <a:rPr lang="fr-FR" sz="4000" b="1" dirty="0"/>
              <a:t>« contact avec la nature »…</a:t>
            </a:r>
            <a:r>
              <a:rPr lang="fr-FR" sz="4000" dirty="0"/>
              <a:t>                                                                    …pour désigner l’éducation par la nature, hors les murs, éducation en plein air, pédagogie nature, etc.</a:t>
            </a:r>
            <a:endParaRPr lang="fr-FR" sz="4000" dirty="0">
              <a:ea typeface="Calibri"/>
              <a:cs typeface="Calibri"/>
            </a:endParaRPr>
          </a:p>
          <a:p>
            <a:pPr marL="342900" indent="-342900" algn="l">
              <a:lnSpc>
                <a:spcPct val="100000"/>
              </a:lnSpc>
              <a:spcBef>
                <a:spcPct val="0"/>
              </a:spcBef>
              <a:spcAft>
                <a:spcPts val="600"/>
              </a:spcAft>
              <a:buChar char="•"/>
            </a:pPr>
            <a:endParaRPr lang="fr-CA" dirty="0">
              <a:ea typeface="Calibri"/>
              <a:cs typeface="Calibri"/>
            </a:endParaRPr>
          </a:p>
          <a:p>
            <a:pPr algn="l">
              <a:lnSpc>
                <a:spcPct val="100000"/>
              </a:lnSpc>
              <a:spcBef>
                <a:spcPct val="0"/>
              </a:spcBef>
              <a:spcAft>
                <a:spcPts val="600"/>
              </a:spcAft>
            </a:pPr>
            <a:endParaRPr lang="fr-CA" sz="3600" b="1" dirty="0">
              <a:ea typeface="Calibri"/>
              <a:cs typeface="Calibri"/>
            </a:endParaRPr>
          </a:p>
          <a:p>
            <a:pPr algn="l">
              <a:lnSpc>
                <a:spcPct val="100000"/>
              </a:lnSpc>
              <a:spcBef>
                <a:spcPct val="0"/>
              </a:spcBef>
              <a:spcAft>
                <a:spcPts val="600"/>
              </a:spcAft>
            </a:pPr>
            <a:r>
              <a:rPr lang="fr-CA" sz="3600" b="1" dirty="0">
                <a:ea typeface="Calibri"/>
                <a:cs typeface="Calibri"/>
              </a:rPr>
              <a:t>Au printemps, il y aura des entretiens de groupe</a:t>
            </a:r>
            <a:endParaRPr lang="fr-CA" sz="3600" dirty="0">
              <a:ea typeface="Calibri"/>
              <a:cs typeface="Calibri"/>
            </a:endParaRPr>
          </a:p>
          <a:p>
            <a:pPr>
              <a:lnSpc>
                <a:spcPct val="100000"/>
              </a:lnSpc>
              <a:spcBef>
                <a:spcPct val="0"/>
              </a:spcBef>
              <a:spcAft>
                <a:spcPts val="600"/>
              </a:spcAft>
            </a:pPr>
            <a:endParaRPr lang="fr-FR" dirty="0">
              <a:ea typeface="Calibri"/>
              <a:cs typeface="Calibri"/>
            </a:endParaRPr>
          </a:p>
          <a:p>
            <a:pPr>
              <a:spcBef>
                <a:spcPct val="0"/>
              </a:spcBef>
              <a:spcAft>
                <a:spcPts val="600"/>
              </a:spcAft>
            </a:pPr>
            <a:endParaRPr lang="fr-CA" dirty="0">
              <a:ea typeface="Calibri"/>
              <a:cs typeface="Calibri"/>
            </a:endParaRPr>
          </a:p>
        </p:txBody>
      </p:sp>
      <p:pic>
        <p:nvPicPr>
          <p:cNvPr id="6" name="Image 5" descr="Une image contenant texte, Visage humain, personne, habits&#10;&#10;Le contenu généré par l’IA peut être incorrect.">
            <a:extLst>
              <a:ext uri="{FF2B5EF4-FFF2-40B4-BE49-F238E27FC236}">
                <a16:creationId xmlns:a16="http://schemas.microsoft.com/office/drawing/2014/main" id="{1C21DA98-E3C7-57EB-6827-EDB2096AEC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2636" y="0"/>
            <a:ext cx="5299364" cy="6858000"/>
          </a:xfrm>
          <a:prstGeom prst="rect">
            <a:avLst/>
          </a:prstGeom>
        </p:spPr>
      </p:pic>
      <p:sp>
        <p:nvSpPr>
          <p:cNvPr id="4" name="Rectangle 3">
            <a:extLst>
              <a:ext uri="{FF2B5EF4-FFF2-40B4-BE49-F238E27FC236}">
                <a16:creationId xmlns:a16="http://schemas.microsoft.com/office/drawing/2014/main" id="{7428EABC-9D50-F856-C8FB-24BEF99BACED}"/>
              </a:ext>
            </a:extLst>
          </p:cNvPr>
          <p:cNvSpPr/>
          <p:nvPr/>
        </p:nvSpPr>
        <p:spPr>
          <a:xfrm>
            <a:off x="614363" y="885826"/>
            <a:ext cx="5085052" cy="57150"/>
          </a:xfrm>
          <a:prstGeom prst="rect">
            <a:avLst/>
          </a:prstGeom>
          <a:solidFill>
            <a:schemeClr val="accent5"/>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fr-CA">
              <a:solidFill>
                <a:srgbClr val="00ACEB"/>
              </a:solidFill>
            </a:endParaRPr>
          </a:p>
        </p:txBody>
      </p:sp>
    </p:spTree>
    <p:extLst>
      <p:ext uri="{BB962C8B-B14F-4D97-AF65-F5344CB8AC3E}">
        <p14:creationId xmlns:p14="http://schemas.microsoft.com/office/powerpoint/2010/main" val="48512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texte, habits, croquis, chaussures&#10;&#10;Le contenu généré par l’IA peut être incorrect.">
            <a:extLst>
              <a:ext uri="{FF2B5EF4-FFF2-40B4-BE49-F238E27FC236}">
                <a16:creationId xmlns:a16="http://schemas.microsoft.com/office/drawing/2014/main" id="{6650A0CF-CD66-9650-6D96-0B1806EC05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17737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0A8107E-6D1B-F716-9703-8EAAAB532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89704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illustration, graphisme, dessin humoristique&#10;&#10;Le contenu généré par l’IA peut être incorrect.">
            <a:extLst>
              <a:ext uri="{FF2B5EF4-FFF2-40B4-BE49-F238E27FC236}">
                <a16:creationId xmlns:a16="http://schemas.microsoft.com/office/drawing/2014/main" id="{FFD01846-E08B-08C3-349B-8AE1A32F18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96845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418A5D75-0CF6-874C-739F-F59DDAB714B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7569" b="7845"/>
          <a:stretch/>
        </p:blipFill>
        <p:spPr>
          <a:xfrm>
            <a:off x="-86244" y="10"/>
            <a:ext cx="12191980" cy="6857990"/>
          </a:xfrm>
          <a:prstGeom prst="rect">
            <a:avLst/>
          </a:prstGeom>
        </p:spPr>
      </p:pic>
      <p:sp>
        <p:nvSpPr>
          <p:cNvPr id="2" name="Titre 1">
            <a:extLst>
              <a:ext uri="{FF2B5EF4-FFF2-40B4-BE49-F238E27FC236}">
                <a16:creationId xmlns:a16="http://schemas.microsoft.com/office/drawing/2014/main" id="{EE3C9EA0-B440-2555-159F-2419955BFE10}"/>
              </a:ext>
            </a:extLst>
          </p:cNvPr>
          <p:cNvSpPr>
            <a:spLocks noGrp="1"/>
          </p:cNvSpPr>
          <p:nvPr>
            <p:ph type="title"/>
          </p:nvPr>
        </p:nvSpPr>
        <p:spPr>
          <a:xfrm>
            <a:off x="5861818" y="4516778"/>
            <a:ext cx="4695090" cy="1000067"/>
          </a:xfrm>
        </p:spPr>
        <p:txBody>
          <a:bodyPr vert="horz" lIns="91440" tIns="45720" rIns="91440" bIns="45720" rtlCol="0" anchor="b">
            <a:noAutofit/>
          </a:bodyPr>
          <a:lstStyle/>
          <a:p>
            <a:pPr algn="ctr"/>
            <a:r>
              <a:rPr lang="en-US" sz="4000" b="1" dirty="0">
                <a:solidFill>
                  <a:schemeClr val="bg1"/>
                </a:solidFill>
                <a:latin typeface="+mn-lt"/>
              </a:rPr>
              <a:t>Merci ! </a:t>
            </a:r>
            <a:endParaRPr lang="en-US" sz="4000" i="0" dirty="0">
              <a:solidFill>
                <a:schemeClr val="bg1"/>
              </a:solidFill>
              <a:latin typeface="+mn-lt"/>
            </a:endParaRPr>
          </a:p>
        </p:txBody>
      </p:sp>
      <p:sp>
        <p:nvSpPr>
          <p:cNvPr id="5" name="ZoneTexte 4">
            <a:extLst>
              <a:ext uri="{FF2B5EF4-FFF2-40B4-BE49-F238E27FC236}">
                <a16:creationId xmlns:a16="http://schemas.microsoft.com/office/drawing/2014/main" id="{58D37957-D6EE-D42E-0F40-550C896EED08}"/>
              </a:ext>
            </a:extLst>
          </p:cNvPr>
          <p:cNvSpPr txBox="1"/>
          <p:nvPr/>
        </p:nvSpPr>
        <p:spPr>
          <a:xfrm>
            <a:off x="9772710" y="6481509"/>
            <a:ext cx="2342116" cy="276999"/>
          </a:xfrm>
          <a:prstGeom prst="rect">
            <a:avLst/>
          </a:prstGeom>
          <a:noFill/>
        </p:spPr>
        <p:txBody>
          <a:bodyPr wrap="none" rtlCol="0">
            <a:spAutoFit/>
          </a:bodyPr>
          <a:lstStyle/>
          <a:p>
            <a:r>
              <a:rPr lang="fr-CA" sz="1200" dirty="0">
                <a:solidFill>
                  <a:schemeClr val="bg1"/>
                </a:solidFill>
              </a:rPr>
              <a:t>Photo: </a:t>
            </a:r>
            <a:r>
              <a:rPr lang="fr-CA" sz="1200" b="0" i="0" strike="noStrike" dirty="0">
                <a:solidFill>
                  <a:schemeClr val="bg1"/>
                </a:solidFill>
                <a:effectLst/>
                <a:hlinkClick r:id="rId4">
                  <a:extLst>
                    <a:ext uri="{A12FA001-AC4F-418D-AE19-62706E023703}">
                      <ahyp:hlinkClr xmlns:ahyp="http://schemas.microsoft.com/office/drawing/2018/hyperlinkcolor" val="tx"/>
                    </a:ext>
                  </a:extLst>
                </a:hlinkClick>
              </a:rPr>
              <a:t>Annie Spratt</a:t>
            </a:r>
            <a:r>
              <a:rPr lang="fr-CA" sz="1200" b="0" i="0" strike="noStrike" dirty="0">
                <a:solidFill>
                  <a:schemeClr val="bg1"/>
                </a:solidFill>
                <a:effectLst/>
              </a:rPr>
              <a:t> dans </a:t>
            </a:r>
            <a:r>
              <a:rPr lang="fr-CA" sz="1200" b="0" i="0" strike="noStrike" dirty="0" err="1">
                <a:solidFill>
                  <a:schemeClr val="bg1"/>
                </a:solidFill>
                <a:effectLst/>
              </a:rPr>
              <a:t>Unsplash</a:t>
            </a:r>
            <a:endParaRPr lang="fr-CA" sz="1200" dirty="0">
              <a:solidFill>
                <a:schemeClr val="bg1"/>
              </a:solidFill>
            </a:endParaRPr>
          </a:p>
        </p:txBody>
      </p:sp>
      <p:sp>
        <p:nvSpPr>
          <p:cNvPr id="3" name="Titre 1">
            <a:extLst>
              <a:ext uri="{FF2B5EF4-FFF2-40B4-BE49-F238E27FC236}">
                <a16:creationId xmlns:a16="http://schemas.microsoft.com/office/drawing/2014/main" id="{9DE04705-37EB-5436-FDD7-82BC9FA0D698}"/>
              </a:ext>
            </a:extLst>
          </p:cNvPr>
          <p:cNvSpPr txBox="1">
            <a:spLocks/>
          </p:cNvSpPr>
          <p:nvPr/>
        </p:nvSpPr>
        <p:spPr>
          <a:xfrm>
            <a:off x="262668" y="501622"/>
            <a:ext cx="9226105" cy="83982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mn-lt"/>
              </a:rPr>
              <a:t>Pour </a:t>
            </a:r>
            <a:r>
              <a:rPr lang="en-US" sz="4000" b="1" err="1">
                <a:solidFill>
                  <a:schemeClr val="bg1"/>
                </a:solidFill>
                <a:latin typeface="+mn-lt"/>
              </a:rPr>
              <a:t>remplir</a:t>
            </a:r>
            <a:r>
              <a:rPr lang="en-US" sz="4000" b="1" dirty="0">
                <a:solidFill>
                  <a:schemeClr val="bg1"/>
                </a:solidFill>
                <a:latin typeface="+mn-lt"/>
              </a:rPr>
              <a:t> </a:t>
            </a:r>
            <a:r>
              <a:rPr lang="en-US" sz="4000" b="1">
                <a:solidFill>
                  <a:schemeClr val="bg1"/>
                </a:solidFill>
                <a:latin typeface="+mn-lt"/>
              </a:rPr>
              <a:t>le questionnaire :</a:t>
            </a:r>
            <a:endParaRPr lang="en-US" sz="4000">
              <a:solidFill>
                <a:schemeClr val="bg1"/>
              </a:solidFill>
              <a:latin typeface="+mn-lt"/>
              <a:ea typeface="Calibri" panose="020F0502020204030204"/>
              <a:cs typeface="Calibri" panose="020F0502020204030204"/>
            </a:endParaRPr>
          </a:p>
        </p:txBody>
      </p:sp>
      <p:pic>
        <p:nvPicPr>
          <p:cNvPr id="7" name="Image 6">
            <a:extLst>
              <a:ext uri="{FF2B5EF4-FFF2-40B4-BE49-F238E27FC236}">
                <a16:creationId xmlns:a16="http://schemas.microsoft.com/office/drawing/2014/main" id="{43680D5D-31C1-9E50-4185-7CA68405BC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8773" y="3752935"/>
            <a:ext cx="2477198" cy="2527754"/>
          </a:xfrm>
          <a:prstGeom prst="rect">
            <a:avLst/>
          </a:prstGeom>
        </p:spPr>
      </p:pic>
      <p:sp>
        <p:nvSpPr>
          <p:cNvPr id="8" name="ZoneTexte 7">
            <a:extLst>
              <a:ext uri="{FF2B5EF4-FFF2-40B4-BE49-F238E27FC236}">
                <a16:creationId xmlns:a16="http://schemas.microsoft.com/office/drawing/2014/main" id="{14988AA8-1F44-B167-C969-5F699015574D}"/>
              </a:ext>
            </a:extLst>
          </p:cNvPr>
          <p:cNvSpPr txBox="1"/>
          <p:nvPr/>
        </p:nvSpPr>
        <p:spPr>
          <a:xfrm>
            <a:off x="402567" y="1718095"/>
            <a:ext cx="112287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hlinkClick r:id="rId6"/>
              </a:rPr>
              <a:t>https://www.sondages.fse.ulaval.ca/ls200/index.php/979291?lang=fr</a:t>
            </a:r>
            <a:r>
              <a:rPr lang="en-US" b="1" dirty="0"/>
              <a:t> </a:t>
            </a:r>
            <a:endParaRPr lang="fr-FR" b="1">
              <a:ea typeface="Calibri" panose="020F0502020204030204"/>
              <a:cs typeface="Calibri" panose="020F0502020204030204"/>
            </a:endParaRPr>
          </a:p>
          <a:p>
            <a:pPr algn="ctr"/>
            <a:endParaRPr lang="fr-FR"/>
          </a:p>
        </p:txBody>
      </p:sp>
    </p:spTree>
    <p:extLst>
      <p:ext uri="{BB962C8B-B14F-4D97-AF65-F5344CB8AC3E}">
        <p14:creationId xmlns:p14="http://schemas.microsoft.com/office/powerpoint/2010/main" val="216723905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uverture">
  <a:themeElements>
    <a:clrScheme name="Couleurs institutionnelles ULaval 1">
      <a:dk1>
        <a:srgbClr val="000000"/>
      </a:dk1>
      <a:lt1>
        <a:srgbClr val="FFFFFF"/>
      </a:lt1>
      <a:dk2>
        <a:srgbClr val="000000"/>
      </a:dk2>
      <a:lt2>
        <a:srgbClr val="F8F8F8"/>
      </a:lt2>
      <a:accent1>
        <a:srgbClr val="E30513"/>
      </a:accent1>
      <a:accent2>
        <a:srgbClr val="FFC103"/>
      </a:accent2>
      <a:accent3>
        <a:srgbClr val="969696"/>
      </a:accent3>
      <a:accent4>
        <a:srgbClr val="808080"/>
      </a:accent4>
      <a:accent5>
        <a:srgbClr val="5F5F5F"/>
      </a:accent5>
      <a:accent6>
        <a:srgbClr val="4D4D4D"/>
      </a:accent6>
      <a:hlink>
        <a:srgbClr val="5F5F5F"/>
      </a:hlink>
      <a:folHlink>
        <a:srgbClr val="919191"/>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barit_PowerPoint ULaval_2020" id="{F6567AE5-E59B-4079-A605-9F650B5694C3}" vid="{896EEAF5-7495-4496-B9DF-657AD9B161CD}"/>
    </a:ext>
  </a:extLst>
</a:theme>
</file>

<file path=ppt/theme/theme3.xml><?xml version="1.0" encoding="utf-8"?>
<a:theme xmlns:a="http://schemas.openxmlformats.org/drawingml/2006/main" name="Contenu - fond blanc">
  <a:themeElements>
    <a:clrScheme name="Couleurs institutionnelles ULaval 1">
      <a:dk1>
        <a:srgbClr val="000000"/>
      </a:dk1>
      <a:lt1>
        <a:srgbClr val="FFFFFF"/>
      </a:lt1>
      <a:dk2>
        <a:srgbClr val="000000"/>
      </a:dk2>
      <a:lt2>
        <a:srgbClr val="F8F8F8"/>
      </a:lt2>
      <a:accent1>
        <a:srgbClr val="E30513"/>
      </a:accent1>
      <a:accent2>
        <a:srgbClr val="FFC103"/>
      </a:accent2>
      <a:accent3>
        <a:srgbClr val="969696"/>
      </a:accent3>
      <a:accent4>
        <a:srgbClr val="808080"/>
      </a:accent4>
      <a:accent5>
        <a:srgbClr val="5F5F5F"/>
      </a:accent5>
      <a:accent6>
        <a:srgbClr val="4D4D4D"/>
      </a:accent6>
      <a:hlink>
        <a:srgbClr val="5F5F5F"/>
      </a:hlink>
      <a:folHlink>
        <a:srgbClr val="919191"/>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barit_PowerPoint ULaval_2020" id="{F6567AE5-E59B-4079-A605-9F650B5694C3}" vid="{7969195F-A680-4224-BECA-927CF1C5873B}"/>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457cc34-d4d9-47ff-a492-db063d12c7f4">
      <Terms xmlns="http://schemas.microsoft.com/office/infopath/2007/PartnerControls"/>
    </lcf76f155ced4ddcb4097134ff3c332f>
    <TaxCatchAll xmlns="726749c3-9fad-4295-83b1-72d93f615055" xsi:nil="true"/>
    <Emplacement xmlns="b457cc34-d4d9-47ff-a492-db063d12c7f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ABF1FDE3FDDC944920B9A3ECAF692FF" ma:contentTypeVersion="27" ma:contentTypeDescription="Crée un document." ma:contentTypeScope="" ma:versionID="2dc8ef2fca0d4541b04eab33012c54aa">
  <xsd:schema xmlns:xsd="http://www.w3.org/2001/XMLSchema" xmlns:xs="http://www.w3.org/2001/XMLSchema" xmlns:p="http://schemas.microsoft.com/office/2006/metadata/properties" xmlns:ns2="b457cc34-d4d9-47ff-a492-db063d12c7f4" xmlns:ns3="726749c3-9fad-4295-83b1-72d93f615055" targetNamespace="http://schemas.microsoft.com/office/2006/metadata/properties" ma:root="true" ma:fieldsID="a64aa14dfb817fd1d27d828e93fd40f4" ns2:_="" ns3:_="">
    <xsd:import namespace="b457cc34-d4d9-47ff-a492-db063d12c7f4"/>
    <xsd:import namespace="726749c3-9fad-4295-83b1-72d93f61505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element ref="ns2:Emplacement" minOccurs="0"/>
                <xsd:element ref="ns2:CountryOrRegionb39b8900-84fb-4393-9b59-97520cf17e6b" minOccurs="0"/>
                <xsd:element ref="ns2:Stateb39b8900-84fb-4393-9b59-97520cf17e6b" minOccurs="0"/>
                <xsd:element ref="ns2:Cityb39b8900-84fb-4393-9b59-97520cf17e6b" minOccurs="0"/>
                <xsd:element ref="ns2:PostalCodeb39b8900-84fb-4393-9b59-97520cf17e6b" minOccurs="0"/>
                <xsd:element ref="ns2:Streetb39b8900-84fb-4393-9b59-97520cf17e6b" minOccurs="0"/>
                <xsd:element ref="ns2:GeoLocb39b8900-84fb-4393-9b59-97520cf17e6b" minOccurs="0"/>
                <xsd:element ref="ns2:DispNameb39b8900-84fb-4393-9b59-97520cf17e6b"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57cc34-d4d9-47ff-a492-db063d12c7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9eaa8290-3616-4126-84aa-16f277ca9cc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element name="Emplacement" ma:index="27" nillable="true" ma:displayName="Emplacement" ma:format="Dropdown" ma:internalName="Emplacement">
      <xsd:simpleType>
        <xsd:restriction base="dms:Unknown"/>
      </xsd:simpleType>
    </xsd:element>
    <xsd:element name="CountryOrRegionb39b8900-84fb-4393-9b59-97520cf17e6b" ma:index="28" nillable="true" ma:displayName="Emplacement : Pays/région" ma:internalName="CountryOrRegion" ma:readOnly="true">
      <xsd:simpleType>
        <xsd:restriction base="dms:Text"/>
      </xsd:simpleType>
    </xsd:element>
    <xsd:element name="Stateb39b8900-84fb-4393-9b59-97520cf17e6b" ma:index="29" nillable="true" ma:displayName="Emplacement : État" ma:internalName="State" ma:readOnly="true">
      <xsd:simpleType>
        <xsd:restriction base="dms:Text"/>
      </xsd:simpleType>
    </xsd:element>
    <xsd:element name="Cityb39b8900-84fb-4393-9b59-97520cf17e6b" ma:index="30" nillable="true" ma:displayName="Emplacement : Ville" ma:internalName="City" ma:readOnly="true">
      <xsd:simpleType>
        <xsd:restriction base="dms:Text"/>
      </xsd:simpleType>
    </xsd:element>
    <xsd:element name="PostalCodeb39b8900-84fb-4393-9b59-97520cf17e6b" ma:index="31" nillable="true" ma:displayName="Emplacement : Code postal" ma:internalName="PostalCode" ma:readOnly="true">
      <xsd:simpleType>
        <xsd:restriction base="dms:Text"/>
      </xsd:simpleType>
    </xsd:element>
    <xsd:element name="Streetb39b8900-84fb-4393-9b59-97520cf17e6b" ma:index="32" nillable="true" ma:displayName="Emplacement : Rue" ma:internalName="Street" ma:readOnly="true">
      <xsd:simpleType>
        <xsd:restriction base="dms:Text"/>
      </xsd:simpleType>
    </xsd:element>
    <xsd:element name="GeoLocb39b8900-84fb-4393-9b59-97520cf17e6b" ma:index="33" nillable="true" ma:displayName="Emplacement : Coordonnées" ma:internalName="GeoLoc" ma:readOnly="true">
      <xsd:simpleType>
        <xsd:restriction base="dms:Unknown"/>
      </xsd:simpleType>
    </xsd:element>
    <xsd:element name="DispNameb39b8900-84fb-4393-9b59-97520cf17e6b" ma:index="34" nillable="true" ma:displayName="Emplacement : nom" ma:internalName="DispNa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26749c3-9fad-4295-83b1-72d93f615055"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b37fd90b-bc58-4d50-b078-bb3d76deb1c7}" ma:internalName="TaxCatchAll" ma:showField="CatchAllData" ma:web="726749c3-9fad-4295-83b1-72d93f61505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779C8A-AF01-4974-9F36-EE689F0C770D}">
  <ds:schemaRefs>
    <ds:schemaRef ds:uri="http://schemas.openxmlformats.org/package/2006/metadata/core-properties"/>
    <ds:schemaRef ds:uri="http://schemas.microsoft.com/office/2006/documentManagement/types"/>
    <ds:schemaRef ds:uri="http://schemas.microsoft.com/office/2006/metadata/properties"/>
    <ds:schemaRef ds:uri="http://www.w3.org/XML/1998/namespace"/>
    <ds:schemaRef ds:uri="http://purl.org/dc/elements/1.1/"/>
    <ds:schemaRef ds:uri="http://schemas.microsoft.com/office/infopath/2007/PartnerControls"/>
    <ds:schemaRef ds:uri="726749c3-9fad-4295-83b1-72d93f615055"/>
    <ds:schemaRef ds:uri="b457cc34-d4d9-47ff-a492-db063d12c7f4"/>
    <ds:schemaRef ds:uri="http://purl.org/dc/dcmitype/"/>
    <ds:schemaRef ds:uri="http://purl.org/dc/terms/"/>
  </ds:schemaRefs>
</ds:datastoreItem>
</file>

<file path=customXml/itemProps2.xml><?xml version="1.0" encoding="utf-8"?>
<ds:datastoreItem xmlns:ds="http://schemas.openxmlformats.org/officeDocument/2006/customXml" ds:itemID="{0A6F8E14-2ECF-4BEF-AFA7-682F591ED19A}">
  <ds:schemaRefs>
    <ds:schemaRef ds:uri="http://schemas.microsoft.com/sharepoint/v3/contenttype/forms"/>
  </ds:schemaRefs>
</ds:datastoreItem>
</file>

<file path=customXml/itemProps3.xml><?xml version="1.0" encoding="utf-8"?>
<ds:datastoreItem xmlns:ds="http://schemas.openxmlformats.org/officeDocument/2006/customXml" ds:itemID="{D4704BE0-AF68-4F7C-92EC-456AF16B35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57cc34-d4d9-47ff-a492-db063d12c7f4"/>
    <ds:schemaRef ds:uri="726749c3-9fad-4295-83b1-72d93f6150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56778bd5-6a3f-4bd3-a265-93163e4d5bfe}" enabled="0" method="" siteId="{56778bd5-6a3f-4bd3-a265-93163e4d5bfe}" removed="1"/>
</clbl:labelList>
</file>

<file path=docProps/app.xml><?xml version="1.0" encoding="utf-8"?>
<Properties xmlns="http://schemas.openxmlformats.org/officeDocument/2006/extended-properties" xmlns:vt="http://schemas.openxmlformats.org/officeDocument/2006/docPropsVTypes">
  <TotalTime>179</TotalTime>
  <Words>901</Words>
  <Application>Microsoft Office PowerPoint</Application>
  <PresentationFormat>Grand écran</PresentationFormat>
  <Paragraphs>79</Paragraphs>
  <Slides>9</Slides>
  <Notes>8</Notes>
  <HiddenSlides>0</HiddenSlides>
  <MMClips>0</MMClips>
  <ScaleCrop>false</ScaleCrop>
  <HeadingPairs>
    <vt:vector size="4" baseType="variant">
      <vt:variant>
        <vt:lpstr>Thème</vt:lpstr>
      </vt:variant>
      <vt:variant>
        <vt:i4>3</vt:i4>
      </vt:variant>
      <vt:variant>
        <vt:lpstr>Titres des diapositives</vt:lpstr>
      </vt:variant>
      <vt:variant>
        <vt:i4>9</vt:i4>
      </vt:variant>
    </vt:vector>
  </HeadingPairs>
  <TitlesOfParts>
    <vt:vector size="12" baseType="lpstr">
      <vt:lpstr>Thème Office</vt:lpstr>
      <vt:lpstr>Ouverture</vt:lpstr>
      <vt:lpstr>Contenu - fond blanc</vt:lpstr>
      <vt:lpstr>Dans cette présentation, vous trouverez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Merci ! </vt:lpstr>
    </vt:vector>
  </TitlesOfParts>
  <Company>Université Laval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Michèle Leboeuf</dc:creator>
  <cp:lastModifiedBy> </cp:lastModifiedBy>
  <cp:revision>85</cp:revision>
  <cp:lastPrinted>2024-12-10T16:30:01Z</cp:lastPrinted>
  <dcterms:created xsi:type="dcterms:W3CDTF">2023-09-06T17:40:56Z</dcterms:created>
  <dcterms:modified xsi:type="dcterms:W3CDTF">2025-11-27T19:06:34Z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0x010100DABF1FDE3FDDC944920B9A3ECAF692FF</vt:lpwstr>
  </property>
  <property fmtid="{D5CDD505-2E9C-101B-9397-08002B2CF9AE}" pid="3" name="MediaServiceImageTags">
    <vt:lpwstr/>
  </property>
</Properties>
</file>